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96" r:id="rId9"/>
    <p:sldId id="297" r:id="rId10"/>
    <p:sldId id="264" r:id="rId11"/>
    <p:sldId id="265" r:id="rId12"/>
    <p:sldId id="266" r:id="rId13"/>
    <p:sldId id="267" r:id="rId14"/>
    <p:sldId id="268" r:id="rId15"/>
    <p:sldId id="277" r:id="rId16"/>
    <p:sldId id="278" r:id="rId17"/>
    <p:sldId id="279" r:id="rId18"/>
    <p:sldId id="280" r:id="rId19"/>
    <p:sldId id="281" r:id="rId20"/>
    <p:sldId id="293" r:id="rId21"/>
    <p:sldId id="282" r:id="rId22"/>
    <p:sldId id="291" r:id="rId23"/>
    <p:sldId id="292" r:id="rId24"/>
    <p:sldId id="288" r:id="rId25"/>
    <p:sldId id="271" r:id="rId26"/>
    <p:sldId id="298" r:id="rId27"/>
    <p:sldId id="299" r:id="rId28"/>
    <p:sldId id="303" r:id="rId29"/>
    <p:sldId id="300" r:id="rId30"/>
    <p:sldId id="302" r:id="rId31"/>
    <p:sldId id="301" r:id="rId32"/>
    <p:sldId id="273" r:id="rId33"/>
    <p:sldId id="274" r:id="rId34"/>
    <p:sldId id="275" r:id="rId35"/>
    <p:sldId id="276"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Helvetica Light"/>
        <a:ea typeface="Helvetica Light"/>
        <a:cs typeface="Helvetica Light"/>
        <a:sym typeface="Helvetica Light"/>
      </a:defRPr>
    </a:lvl1pPr>
    <a:lvl2pPr marL="0" marR="0" indent="228600" algn="l"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Helvetica Light"/>
        <a:ea typeface="Helvetica Light"/>
        <a:cs typeface="Helvetica Light"/>
        <a:sym typeface="Helvetica Light"/>
      </a:defRPr>
    </a:lvl2pPr>
    <a:lvl3pPr marL="0" marR="0" indent="457200" algn="l"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Helvetica Light"/>
        <a:ea typeface="Helvetica Light"/>
        <a:cs typeface="Helvetica Light"/>
        <a:sym typeface="Helvetica Light"/>
      </a:defRPr>
    </a:lvl3pPr>
    <a:lvl4pPr marL="0" marR="0" indent="685800" algn="l"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Helvetica Light"/>
        <a:ea typeface="Helvetica Light"/>
        <a:cs typeface="Helvetica Light"/>
        <a:sym typeface="Helvetica Light"/>
      </a:defRPr>
    </a:lvl4pPr>
    <a:lvl5pPr marL="0" marR="0" indent="914400" algn="l"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Helvetica Light"/>
        <a:ea typeface="Helvetica Light"/>
        <a:cs typeface="Helvetica Light"/>
        <a:sym typeface="Helvetica Light"/>
      </a:defRPr>
    </a:lvl5pPr>
    <a:lvl6pPr marL="0" marR="0" indent="2286000" algn="l"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Helvetica Light"/>
        <a:ea typeface="Helvetica Light"/>
        <a:cs typeface="Helvetica Light"/>
        <a:sym typeface="Helvetica Light"/>
      </a:defRPr>
    </a:lvl6pPr>
    <a:lvl7pPr marL="0" marR="0" indent="2743200" algn="l"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Helvetica Light"/>
        <a:ea typeface="Helvetica Light"/>
        <a:cs typeface="Helvetica Light"/>
        <a:sym typeface="Helvetica Light"/>
      </a:defRPr>
    </a:lvl7pPr>
    <a:lvl8pPr marL="0" marR="0" indent="3200400" algn="l"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Helvetica Light"/>
        <a:ea typeface="Helvetica Light"/>
        <a:cs typeface="Helvetica Light"/>
        <a:sym typeface="Helvetica Light"/>
      </a:defRPr>
    </a:lvl8pPr>
    <a:lvl9pPr marL="0" marR="0" indent="3657600" algn="l"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Helvetica Light"/>
        <a:ea typeface="Helvetica Light"/>
        <a:cs typeface="Helvetica Light"/>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BCE"/>
          </a:solidFill>
        </a:fill>
      </a:tcStyle>
    </a:wholeTbl>
    <a:band2H>
      <a:tcTxStyle/>
      <a:tcStyle>
        <a:tcBdr/>
        <a:fill>
          <a:solidFill>
            <a:srgbClr val="E7E7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91" autoAdjust="0"/>
    <p:restoredTop sz="85501" autoAdjust="0"/>
  </p:normalViewPr>
  <p:slideViewPr>
    <p:cSldViewPr snapToGrid="0">
      <p:cViewPr varScale="1">
        <p:scale>
          <a:sx n="28" d="100"/>
          <a:sy n="28" d="100"/>
        </p:scale>
        <p:origin x="940" y="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Shape 25"/>
          <p:cNvSpPr>
            <a:spLocks noGrp="1" noRot="1" noChangeAspect="1"/>
          </p:cNvSpPr>
          <p:nvPr>
            <p:ph type="sldImg"/>
          </p:nvPr>
        </p:nvSpPr>
        <p:spPr>
          <a:xfrm>
            <a:off x="1143000" y="685800"/>
            <a:ext cx="4572000" cy="3429000"/>
          </a:xfrm>
          <a:prstGeom prst="rect">
            <a:avLst/>
          </a:prstGeom>
        </p:spPr>
        <p:txBody>
          <a:bodyPr/>
          <a:lstStyle/>
          <a:p>
            <a:endParaRPr/>
          </a:p>
        </p:txBody>
      </p:sp>
      <p:sp>
        <p:nvSpPr>
          <p:cNvPr id="26" name="Shape 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spcBef>
        <a:spcPts val="700"/>
      </a:spcBef>
      <a:defRPr sz="2200">
        <a:latin typeface="+mn-lt"/>
        <a:ea typeface="+mn-ea"/>
        <a:cs typeface="+mn-cs"/>
        <a:sym typeface="Helvetica Neue"/>
      </a:defRPr>
    </a:lvl1pPr>
    <a:lvl2pPr indent="228600" defTabSz="457200" latinLnBrk="0">
      <a:lnSpc>
        <a:spcPct val="117999"/>
      </a:lnSpc>
      <a:spcBef>
        <a:spcPts val="700"/>
      </a:spcBef>
      <a:defRPr sz="2200">
        <a:latin typeface="+mn-lt"/>
        <a:ea typeface="+mn-ea"/>
        <a:cs typeface="+mn-cs"/>
        <a:sym typeface="Helvetica Neue"/>
      </a:defRPr>
    </a:lvl2pPr>
    <a:lvl3pPr indent="457200" defTabSz="457200" latinLnBrk="0">
      <a:lnSpc>
        <a:spcPct val="117999"/>
      </a:lnSpc>
      <a:spcBef>
        <a:spcPts val="700"/>
      </a:spcBef>
      <a:defRPr sz="2200">
        <a:latin typeface="+mn-lt"/>
        <a:ea typeface="+mn-ea"/>
        <a:cs typeface="+mn-cs"/>
        <a:sym typeface="Helvetica Neue"/>
      </a:defRPr>
    </a:lvl3pPr>
    <a:lvl4pPr indent="685800" defTabSz="457200" latinLnBrk="0">
      <a:lnSpc>
        <a:spcPct val="117999"/>
      </a:lnSpc>
      <a:spcBef>
        <a:spcPts val="700"/>
      </a:spcBef>
      <a:defRPr sz="2200">
        <a:latin typeface="+mn-lt"/>
        <a:ea typeface="+mn-ea"/>
        <a:cs typeface="+mn-cs"/>
        <a:sym typeface="Helvetica Neue"/>
      </a:defRPr>
    </a:lvl4pPr>
    <a:lvl5pPr indent="914400" defTabSz="457200" latinLnBrk="0">
      <a:lnSpc>
        <a:spcPct val="117999"/>
      </a:lnSpc>
      <a:spcBef>
        <a:spcPts val="700"/>
      </a:spcBef>
      <a:defRPr sz="2200">
        <a:latin typeface="+mn-lt"/>
        <a:ea typeface="+mn-ea"/>
        <a:cs typeface="+mn-cs"/>
        <a:sym typeface="Helvetica Neue"/>
      </a:defRPr>
    </a:lvl5pPr>
    <a:lvl6pPr indent="1143000" defTabSz="457200" latinLnBrk="0">
      <a:lnSpc>
        <a:spcPct val="117999"/>
      </a:lnSpc>
      <a:spcBef>
        <a:spcPts val="700"/>
      </a:spcBef>
      <a:defRPr sz="2200">
        <a:latin typeface="+mn-lt"/>
        <a:ea typeface="+mn-ea"/>
        <a:cs typeface="+mn-cs"/>
        <a:sym typeface="Helvetica Neue"/>
      </a:defRPr>
    </a:lvl6pPr>
    <a:lvl7pPr indent="1371600" defTabSz="457200" latinLnBrk="0">
      <a:lnSpc>
        <a:spcPct val="117999"/>
      </a:lnSpc>
      <a:spcBef>
        <a:spcPts val="700"/>
      </a:spcBef>
      <a:defRPr sz="2200">
        <a:latin typeface="+mn-lt"/>
        <a:ea typeface="+mn-ea"/>
        <a:cs typeface="+mn-cs"/>
        <a:sym typeface="Helvetica Neue"/>
      </a:defRPr>
    </a:lvl7pPr>
    <a:lvl8pPr indent="1600200" defTabSz="457200" latinLnBrk="0">
      <a:lnSpc>
        <a:spcPct val="117999"/>
      </a:lnSpc>
      <a:spcBef>
        <a:spcPts val="700"/>
      </a:spcBef>
      <a:defRPr sz="2200">
        <a:latin typeface="+mn-lt"/>
        <a:ea typeface="+mn-ea"/>
        <a:cs typeface="+mn-cs"/>
        <a:sym typeface="Helvetica Neue"/>
      </a:defRPr>
    </a:lvl8pPr>
    <a:lvl9pPr indent="1828800" defTabSz="457200" latinLnBrk="0">
      <a:lnSpc>
        <a:spcPct val="117999"/>
      </a:lnSpc>
      <a:spcBef>
        <a:spcPts val="700"/>
      </a:spcBef>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pPr>
              <a:spcBef>
                <a:spcPts val="0"/>
              </a:spcBef>
            </a:pPr>
            <a:r>
              <a:rPr dirty="0" err="1"/>
              <a:t>大家好，我是</a:t>
            </a:r>
            <a:r>
              <a:rPr lang="zh-CN" altLang="en-US" dirty="0"/>
              <a:t>蔡中一</a:t>
            </a:r>
            <a:r>
              <a:rPr dirty="0"/>
              <a:t>，</a:t>
            </a:r>
            <a:r>
              <a:rPr dirty="0" err="1"/>
              <a:t>接下来由我来代表我们组介绍我们</a:t>
            </a:r>
            <a:r>
              <a:rPr lang="zh-CN" altLang="en-US" dirty="0"/>
              <a:t>的</a:t>
            </a:r>
            <a:r>
              <a:rPr dirty="0"/>
              <a:t>project</a:t>
            </a:r>
            <a:r>
              <a:rPr lang="zh-CN" altLang="en-US" dirty="0"/>
              <a:t>，相比与之前的</a:t>
            </a:r>
            <a:r>
              <a:rPr lang="en-US" altLang="zh-CN" dirty="0"/>
              <a:t>proposal</a:t>
            </a:r>
            <a:r>
              <a:rPr lang="zh-CN" altLang="en-US" dirty="0"/>
              <a:t>，我们将我们的关注范围进一步具体化到了关于文本图像的超分辨率重建</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Shape 988"/>
          <p:cNvSpPr>
            <a:spLocks noGrp="1" noRot="1" noChangeAspect="1"/>
          </p:cNvSpPr>
          <p:nvPr>
            <p:ph type="sldImg"/>
          </p:nvPr>
        </p:nvSpPr>
        <p:spPr>
          <a:xfrm>
            <a:off x="381000" y="685800"/>
            <a:ext cx="6096000" cy="3429000"/>
          </a:xfrm>
          <a:prstGeom prst="rect">
            <a:avLst/>
          </a:prstGeom>
        </p:spPr>
        <p:txBody>
          <a:bodyPr/>
          <a:lstStyle/>
          <a:p>
            <a:endParaRPr/>
          </a:p>
        </p:txBody>
      </p:sp>
      <p:sp>
        <p:nvSpPr>
          <p:cNvPr id="989" name="Shape 989"/>
          <p:cNvSpPr>
            <a:spLocks noGrp="1"/>
          </p:cNvSpPr>
          <p:nvPr>
            <p:ph type="body" sz="quarter" idx="1"/>
          </p:nvPr>
        </p:nvSpPr>
        <p:spPr>
          <a:prstGeom prst="rect">
            <a:avLst/>
          </a:prstGeom>
        </p:spPr>
        <p:txBody>
          <a:bodyPr/>
          <a:lstStyle/>
          <a:p>
            <a:r>
              <a:rPr lang="zh-CN" altLang="en-US" dirty="0"/>
              <a:t>对神经网络，首先要处理的数据预处理。考虑到有些文本图像在边缘会有部分消失，我们对输入文件进行</a:t>
            </a:r>
            <a:r>
              <a:rPr lang="en-US" altLang="zh-CN" dirty="0"/>
              <a:t>padding</a:t>
            </a:r>
            <a:r>
              <a:rPr lang="zh-CN" altLang="en-US" dirty="0"/>
              <a: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 name="Shape 993"/>
          <p:cNvSpPr>
            <a:spLocks noGrp="1" noRot="1" noChangeAspect="1"/>
          </p:cNvSpPr>
          <p:nvPr>
            <p:ph type="sldImg"/>
          </p:nvPr>
        </p:nvSpPr>
        <p:spPr>
          <a:prstGeom prst="rect">
            <a:avLst/>
          </a:prstGeom>
        </p:spPr>
        <p:txBody>
          <a:bodyPr/>
          <a:lstStyle/>
          <a:p>
            <a:endParaRPr/>
          </a:p>
        </p:txBody>
      </p:sp>
      <p:sp>
        <p:nvSpPr>
          <p:cNvPr id="994" name="Shape 994"/>
          <p:cNvSpPr>
            <a:spLocks noGrp="1"/>
          </p:cNvSpPr>
          <p:nvPr>
            <p:ph type="body" sz="quarter" idx="1"/>
          </p:nvPr>
        </p:nvSpPr>
        <p:spPr>
          <a:prstGeom prst="rect">
            <a:avLst/>
          </a:prstGeom>
        </p:spPr>
        <p:txBody>
          <a:bodyPr/>
          <a:lstStyle/>
          <a:p>
            <a:r>
              <a:t>GAN</a:t>
            </a:r>
          </a:p>
          <a:p>
            <a:r>
              <a:t>我们需要使用模糊后的低分辨率图像生成高分辨率图像，并让生成的图像与原高分辨率图像尽可能相似。因此我们选择使用Generative adversarial nets来生成高分辨率图像。</a:t>
            </a:r>
          </a:p>
          <a:p>
            <a:r>
              <a:t>大致流程是先随机Generator中的参数，将低分辨率图像传入Generative adversarial nets，通过Generator net生成高分辨率图像，然后训练Discriminator net直到其能够正确判断该图像是生成图像还是原图像，然后再训练Generator net内的参数使其生成的图像能够骗过上个Discriminator net，再进行下一次循环。将多次循环后产生的Generator net用于产生超分辨率图片。</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Shape 1017"/>
          <p:cNvSpPr>
            <a:spLocks noGrp="1" noRot="1" noChangeAspect="1"/>
          </p:cNvSpPr>
          <p:nvPr>
            <p:ph type="sldImg"/>
          </p:nvPr>
        </p:nvSpPr>
        <p:spPr>
          <a:xfrm>
            <a:off x="381000" y="685800"/>
            <a:ext cx="6096000" cy="3429000"/>
          </a:xfrm>
          <a:prstGeom prst="rect">
            <a:avLst/>
          </a:prstGeom>
        </p:spPr>
        <p:txBody>
          <a:bodyPr/>
          <a:lstStyle/>
          <a:p>
            <a:endParaRPr/>
          </a:p>
        </p:txBody>
      </p:sp>
      <p:sp>
        <p:nvSpPr>
          <p:cNvPr id="1018" name="Shape 1018"/>
          <p:cNvSpPr>
            <a:spLocks noGrp="1"/>
          </p:cNvSpPr>
          <p:nvPr>
            <p:ph type="body" sz="quarter" idx="1"/>
          </p:nvPr>
        </p:nvSpPr>
        <p:spPr>
          <a:prstGeom prst="rect">
            <a:avLst/>
          </a:prstGeom>
        </p:spPr>
        <p:txBody>
          <a:bodyPr/>
          <a:lstStyle/>
          <a:p>
            <a:r>
              <a:rPr dirty="0"/>
              <a:t>GAN</a:t>
            </a:r>
          </a:p>
          <a:p>
            <a:r>
              <a:rPr dirty="0"/>
              <a:t>我们需要使用模糊后的低分辨率图像生成高分辨率图像，并让生成的图像与原高分辨率图像尽可能相似。因此我们选择使用Generative adversarial </a:t>
            </a:r>
            <a:r>
              <a:rPr dirty="0" err="1"/>
              <a:t>nets来生成高分辨率图像</a:t>
            </a:r>
            <a:r>
              <a:rPr dirty="0"/>
              <a:t>。</a:t>
            </a:r>
          </a:p>
          <a:p>
            <a:r>
              <a:rPr dirty="0" err="1"/>
              <a:t>大致流程是先随机Generator中的参数，将低分辨率图像传入Generative</a:t>
            </a:r>
            <a:r>
              <a:rPr dirty="0"/>
              <a:t> adversarial </a:t>
            </a:r>
            <a:r>
              <a:rPr dirty="0" err="1"/>
              <a:t>nets，通过Generator</a:t>
            </a:r>
            <a:r>
              <a:rPr dirty="0"/>
              <a:t> </a:t>
            </a:r>
            <a:r>
              <a:rPr dirty="0" err="1"/>
              <a:t>net生成高分辨率图像，然后训练Discriminator</a:t>
            </a:r>
            <a:r>
              <a:rPr dirty="0"/>
              <a:t> </a:t>
            </a:r>
            <a:r>
              <a:rPr dirty="0" err="1"/>
              <a:t>net直到其能够正确判断该图像是生成图像还是原图像，然后再训练Generator</a:t>
            </a:r>
            <a:r>
              <a:rPr dirty="0"/>
              <a:t> </a:t>
            </a:r>
            <a:r>
              <a:rPr dirty="0" err="1"/>
              <a:t>net内的参数使其生成的图像能够骗过上个Discriminator</a:t>
            </a:r>
            <a:r>
              <a:rPr dirty="0"/>
              <a:t> </a:t>
            </a:r>
            <a:r>
              <a:rPr dirty="0" err="1"/>
              <a:t>net，再进行下一次循环。将多次循环后产生的Generator</a:t>
            </a:r>
            <a:r>
              <a:rPr dirty="0"/>
              <a:t> </a:t>
            </a:r>
            <a:r>
              <a:rPr dirty="0" err="1"/>
              <a:t>net用于产生超分辨率图片</a:t>
            </a:r>
            <a:r>
              <a:rPr dirty="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Shape 780"/>
          <p:cNvSpPr>
            <a:spLocks noGrp="1" noRot="1" noChangeAspect="1"/>
          </p:cNvSpPr>
          <p:nvPr>
            <p:ph type="sldImg"/>
          </p:nvPr>
        </p:nvSpPr>
        <p:spPr>
          <a:xfrm>
            <a:off x="381000" y="685800"/>
            <a:ext cx="6096000" cy="3429000"/>
          </a:xfrm>
          <a:prstGeom prst="rect">
            <a:avLst/>
          </a:prstGeom>
        </p:spPr>
        <p:txBody>
          <a:bodyPr/>
          <a:lstStyle/>
          <a:p>
            <a:endParaRPr/>
          </a:p>
        </p:txBody>
      </p:sp>
      <p:sp>
        <p:nvSpPr>
          <p:cNvPr id="781" name="Shape 78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6421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a:spLocks noGrp="1" noRot="1" noChangeAspect="1"/>
          </p:cNvSpPr>
          <p:nvPr>
            <p:ph type="sldImg"/>
          </p:nvPr>
        </p:nvSpPr>
        <p:spPr>
          <a:xfrm>
            <a:off x="381000" y="685800"/>
            <a:ext cx="6096000" cy="3429000"/>
          </a:xfrm>
          <a:prstGeom prst="rect">
            <a:avLst/>
          </a:prstGeom>
        </p:spPr>
        <p:txBody>
          <a:bodyPr/>
          <a:lstStyle/>
          <a:p>
            <a:endParaRPr/>
          </a:p>
        </p:txBody>
      </p:sp>
      <p:sp>
        <p:nvSpPr>
          <p:cNvPr id="786" name="Shape 786"/>
          <p:cNvSpPr>
            <a:spLocks noGrp="1"/>
          </p:cNvSpPr>
          <p:nvPr>
            <p:ph type="body" sz="quarter" idx="1"/>
          </p:nvPr>
        </p:nvSpPr>
        <p:spPr>
          <a:prstGeom prst="rect">
            <a:avLst/>
          </a:prstGeom>
        </p:spPr>
        <p:txBody>
          <a:bodyPr/>
          <a:lstStyle/>
          <a:p>
            <a:r>
              <a:rPr lang="zh-CN" altLang="en-US" dirty="0"/>
              <a:t>放我们的网络</a:t>
            </a:r>
            <a:endParaRPr lang="en-US" altLang="zh-CN" dirty="0"/>
          </a:p>
          <a:p>
            <a:r>
              <a:rPr lang="zh-CN" altLang="en-US" dirty="0"/>
              <a:t>说一下</a:t>
            </a:r>
            <a:r>
              <a:rPr lang="en-US" altLang="zh-CN" dirty="0"/>
              <a:t>generator </a:t>
            </a:r>
            <a:r>
              <a:rPr lang="zh-CN" altLang="en-US" dirty="0"/>
              <a:t>和 </a:t>
            </a:r>
            <a:r>
              <a:rPr lang="en-US" altLang="zh-CN" dirty="0"/>
              <a:t>discriminator </a:t>
            </a:r>
            <a:r>
              <a:rPr lang="zh-CN" altLang="en-US" dirty="0"/>
              <a:t>的结构</a:t>
            </a:r>
            <a:r>
              <a:rPr lang="en-US" altLang="zh-CN" dirty="0"/>
              <a: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a:spLocks noGrp="1" noRot="1" noChangeAspect="1"/>
          </p:cNvSpPr>
          <p:nvPr>
            <p:ph type="sldImg"/>
          </p:nvPr>
        </p:nvSpPr>
        <p:spPr>
          <a:xfrm>
            <a:off x="381000" y="685800"/>
            <a:ext cx="6096000" cy="3429000"/>
          </a:xfrm>
          <a:prstGeom prst="rect">
            <a:avLst/>
          </a:prstGeom>
        </p:spPr>
        <p:txBody>
          <a:bodyPr/>
          <a:lstStyle/>
          <a:p>
            <a:endParaRPr/>
          </a:p>
        </p:txBody>
      </p:sp>
      <p:sp>
        <p:nvSpPr>
          <p:cNvPr id="786" name="Shape 786"/>
          <p:cNvSpPr>
            <a:spLocks noGrp="1"/>
          </p:cNvSpPr>
          <p:nvPr>
            <p:ph type="body" sz="quarter" idx="1"/>
          </p:nvPr>
        </p:nvSpPr>
        <p:spPr>
          <a:prstGeom prst="rect">
            <a:avLst/>
          </a:prstGeom>
        </p:spPr>
        <p:txBody>
          <a:bodyPr/>
          <a:lstStyle/>
          <a:p>
            <a:r>
              <a:rPr lang="zh-CN" altLang="en-US" dirty="0"/>
              <a:t>我们将输出图片和</a:t>
            </a:r>
            <a:r>
              <a:rPr lang="en-US" altLang="zh-CN" dirty="0"/>
              <a:t>ground truth</a:t>
            </a:r>
            <a:r>
              <a:rPr lang="zh-CN" altLang="en-US" dirty="0"/>
              <a:t>传入事先训练好的</a:t>
            </a:r>
            <a:r>
              <a:rPr lang="en-US" altLang="zh-CN" dirty="0"/>
              <a:t>VGG-16</a:t>
            </a:r>
            <a:r>
              <a:rPr lang="zh-CN" altLang="en-US" dirty="0"/>
              <a:t>网络（去掉分类层，提取特征）</a:t>
            </a:r>
            <a:endParaRPr lang="en-US" altLang="zh-CN" dirty="0"/>
          </a:p>
          <a:p>
            <a:r>
              <a:rPr lang="zh-CN" altLang="en-US" dirty="0"/>
              <a:t>使用基于</a:t>
            </a:r>
            <a:r>
              <a:rPr lang="en-US" altLang="zh-CN" dirty="0"/>
              <a:t>VGG</a:t>
            </a:r>
            <a:r>
              <a:rPr lang="zh-CN" altLang="en-US" dirty="0"/>
              <a:t>提取的特征的感知损失来替代以往的基于像素空间变化的</a:t>
            </a:r>
            <a:r>
              <a:rPr lang="en-US" altLang="zh-CN" dirty="0"/>
              <a:t>MSE,</a:t>
            </a:r>
            <a:r>
              <a:rPr lang="zh-CN" altLang="en-US" dirty="0"/>
              <a:t>得到了视觉感知上更好的结果照片</a:t>
            </a:r>
          </a:p>
          <a:p>
            <a:endParaRPr dirty="0"/>
          </a:p>
        </p:txBody>
      </p:sp>
    </p:spTree>
    <p:extLst>
      <p:ext uri="{BB962C8B-B14F-4D97-AF65-F5344CB8AC3E}">
        <p14:creationId xmlns:p14="http://schemas.microsoft.com/office/powerpoint/2010/main" val="4014879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a:spLocks noGrp="1" noRot="1" noChangeAspect="1"/>
          </p:cNvSpPr>
          <p:nvPr>
            <p:ph type="sldImg"/>
          </p:nvPr>
        </p:nvSpPr>
        <p:spPr>
          <a:xfrm>
            <a:off x="381000" y="685800"/>
            <a:ext cx="6096000" cy="3429000"/>
          </a:xfrm>
          <a:prstGeom prst="rect">
            <a:avLst/>
          </a:prstGeom>
        </p:spPr>
        <p:txBody>
          <a:bodyPr/>
          <a:lstStyle/>
          <a:p>
            <a:endParaRPr/>
          </a:p>
        </p:txBody>
      </p:sp>
      <p:sp>
        <p:nvSpPr>
          <p:cNvPr id="786" name="Shape 786"/>
          <p:cNvSpPr>
            <a:spLocks noGrp="1"/>
          </p:cNvSpPr>
          <p:nvPr>
            <p:ph type="body" sz="quarter" idx="1"/>
          </p:nvPr>
        </p:nvSpPr>
        <p:spPr>
          <a:prstGeom prst="rect">
            <a:avLst/>
          </a:prstGeom>
        </p:spPr>
        <p:txBody>
          <a:bodyPr/>
          <a:lstStyle/>
          <a:p>
            <a:r>
              <a:rPr lang="zh-CN" altLang="en-US" dirty="0"/>
              <a:t>传统的通过计算输出图片和参照图片的</a:t>
            </a:r>
            <a:r>
              <a:rPr lang="en-US" altLang="zh-CN" dirty="0"/>
              <a:t>mean squared error </a:t>
            </a:r>
            <a:r>
              <a:rPr lang="zh-CN" altLang="en-US" dirty="0"/>
              <a:t>得到网络的</a:t>
            </a:r>
            <a:r>
              <a:rPr lang="en-US" altLang="zh-CN" dirty="0"/>
              <a:t>loss</a:t>
            </a:r>
            <a:r>
              <a:rPr lang="zh-CN" altLang="en-US" dirty="0"/>
              <a:t>，通过优化，不断减少</a:t>
            </a:r>
            <a:r>
              <a:rPr lang="en-US" altLang="zh-CN" dirty="0"/>
              <a:t>MSE</a:t>
            </a:r>
            <a:r>
              <a:rPr lang="zh-CN" altLang="en-US" dirty="0"/>
              <a:t>，从效果上，提高了</a:t>
            </a:r>
            <a:r>
              <a:rPr lang="en-US" altLang="zh-CN" dirty="0"/>
              <a:t>PSNR</a:t>
            </a:r>
            <a:r>
              <a:rPr lang="zh-CN" altLang="en-US" dirty="0"/>
              <a:t>，峰值信噪比。我们保留了传统的</a:t>
            </a:r>
            <a:r>
              <a:rPr lang="en-US" altLang="zh-CN" dirty="0"/>
              <a:t>loss function</a:t>
            </a:r>
            <a:r>
              <a:rPr lang="zh-CN" altLang="en-US" dirty="0"/>
              <a:t>，降低其在总</a:t>
            </a:r>
            <a:r>
              <a:rPr lang="en-US" altLang="zh-CN" dirty="0"/>
              <a:t>loss</a:t>
            </a:r>
            <a:r>
              <a:rPr lang="zh-CN" altLang="en-US" dirty="0"/>
              <a:t>中的权重。</a:t>
            </a:r>
            <a:endParaRPr lang="en-US" altLang="zh-CN" dirty="0"/>
          </a:p>
          <a:p>
            <a:r>
              <a:rPr lang="zh-CN" altLang="en-US" dirty="0"/>
              <a:t>大量传统的工作都是遵循这个指标，但是，这两个指标不适用于超分辨率重建的场景。</a:t>
            </a:r>
            <a:endParaRPr lang="en-US" altLang="zh-CN" dirty="0"/>
          </a:p>
          <a:p>
            <a:r>
              <a:rPr lang="zh-CN" altLang="en-US" dirty="0"/>
              <a:t>配图？？</a:t>
            </a:r>
            <a:endParaRPr lang="en-US" altLang="zh-CN" dirty="0"/>
          </a:p>
          <a:p>
            <a:r>
              <a:rPr lang="zh-CN" altLang="en-US" dirty="0"/>
              <a:t>先配了一张只用用了</a:t>
            </a:r>
            <a:r>
              <a:rPr lang="en-US" altLang="zh-CN" dirty="0" err="1"/>
              <a:t>mse</a:t>
            </a:r>
            <a:r>
              <a:rPr lang="zh-CN" altLang="en-US" dirty="0"/>
              <a:t>，</a:t>
            </a:r>
            <a:r>
              <a:rPr lang="en-US" altLang="zh-CN" dirty="0"/>
              <a:t>perceptual</a:t>
            </a:r>
            <a:r>
              <a:rPr lang="zh-CN" altLang="en-US" dirty="0"/>
              <a:t>，</a:t>
            </a:r>
            <a:r>
              <a:rPr lang="en-US" altLang="zh-CN" dirty="0" err="1"/>
              <a:t>adversial</a:t>
            </a:r>
            <a:r>
              <a:rPr lang="en-US" altLang="zh-CN" dirty="0"/>
              <a:t> loss</a:t>
            </a:r>
            <a:r>
              <a:rPr lang="zh-CN" altLang="en-US" dirty="0"/>
              <a:t>的图</a:t>
            </a:r>
            <a:endParaRPr lang="en-US" altLang="zh-CN" dirty="0"/>
          </a:p>
        </p:txBody>
      </p:sp>
    </p:spTree>
    <p:extLst>
      <p:ext uri="{BB962C8B-B14F-4D97-AF65-F5344CB8AC3E}">
        <p14:creationId xmlns:p14="http://schemas.microsoft.com/office/powerpoint/2010/main" val="2655196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a:spLocks noGrp="1" noRot="1" noChangeAspect="1"/>
          </p:cNvSpPr>
          <p:nvPr>
            <p:ph type="sldImg"/>
          </p:nvPr>
        </p:nvSpPr>
        <p:spPr>
          <a:xfrm>
            <a:off x="381000" y="685800"/>
            <a:ext cx="6096000" cy="3429000"/>
          </a:xfrm>
          <a:prstGeom prst="rect">
            <a:avLst/>
          </a:prstGeom>
        </p:spPr>
        <p:txBody>
          <a:bodyPr/>
          <a:lstStyle/>
          <a:p>
            <a:endParaRPr/>
          </a:p>
        </p:txBody>
      </p:sp>
      <p:sp>
        <p:nvSpPr>
          <p:cNvPr id="786" name="Shape 786"/>
          <p:cNvSpPr>
            <a:spLocks noGrp="1"/>
          </p:cNvSpPr>
          <p:nvPr>
            <p:ph type="body" sz="quarter" idx="1"/>
          </p:nvPr>
        </p:nvSpPr>
        <p:spPr>
          <a:prstGeom prst="rect">
            <a:avLst/>
          </a:prstGeom>
        </p:spPr>
        <p:txBody>
          <a:bodyPr/>
          <a:lstStyle/>
          <a:p>
            <a:r>
              <a:rPr lang="zh-CN" altLang="en-US" dirty="0"/>
              <a:t>之前的</a:t>
            </a:r>
            <a:r>
              <a:rPr lang="en-US" altLang="zh-CN" dirty="0" err="1"/>
              <a:t>mse</a:t>
            </a:r>
            <a:r>
              <a:rPr lang="zh-CN" altLang="en-US" dirty="0"/>
              <a:t>，将每个</a:t>
            </a:r>
            <a:r>
              <a:rPr lang="en-US" altLang="zh-CN" dirty="0"/>
              <a:t>pixel</a:t>
            </a:r>
            <a:r>
              <a:rPr lang="zh-CN" altLang="en-US" dirty="0"/>
              <a:t>同等处理，但在字符串超分辨率问题中，我们更关注要恢复补充的高频信息。因此对字符串的边缘给予更大的权重，将更好的恢复边界信息。我们对每张图片先进行边缘检测，用</a:t>
            </a:r>
            <a:r>
              <a:rPr lang="en-US" altLang="zh-CN" dirty="0" err="1"/>
              <a:t>sobel</a:t>
            </a:r>
            <a:r>
              <a:rPr lang="zh-CN" altLang="en-US" dirty="0"/>
              <a:t>算子得到每个</a:t>
            </a:r>
            <a:r>
              <a:rPr lang="en-US" altLang="zh-CN" dirty="0"/>
              <a:t>pixel</a:t>
            </a:r>
            <a:r>
              <a:rPr lang="zh-CN" altLang="en-US" dirty="0"/>
              <a:t>的梯度值</a:t>
            </a:r>
            <a:r>
              <a:rPr lang="en-US" altLang="zh-CN" dirty="0"/>
              <a:t>G=sqrt(Gx^2+Gy^2), </a:t>
            </a:r>
            <a:r>
              <a:rPr lang="zh-CN" altLang="en-US" dirty="0"/>
              <a:t>近似为 </a:t>
            </a:r>
            <a:r>
              <a:rPr lang="en-US" altLang="zh-CN" dirty="0"/>
              <a:t>G = |</a:t>
            </a:r>
            <a:r>
              <a:rPr lang="en-US" altLang="zh-CN" dirty="0" err="1"/>
              <a:t>Gx</a:t>
            </a:r>
            <a:r>
              <a:rPr lang="en-US" altLang="zh-CN" dirty="0"/>
              <a:t>|+|</a:t>
            </a:r>
            <a:r>
              <a:rPr lang="en-US" altLang="zh-CN" dirty="0" err="1"/>
              <a:t>Gy</a:t>
            </a:r>
            <a:r>
              <a:rPr lang="en-US" altLang="zh-CN" dirty="0"/>
              <a:t>|</a:t>
            </a:r>
            <a:endParaRPr dirty="0"/>
          </a:p>
        </p:txBody>
      </p:sp>
    </p:spTree>
    <p:extLst>
      <p:ext uri="{BB962C8B-B14F-4D97-AF65-F5344CB8AC3E}">
        <p14:creationId xmlns:p14="http://schemas.microsoft.com/office/powerpoint/2010/main" val="3039558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a:spLocks noGrp="1" noRot="1" noChangeAspect="1"/>
          </p:cNvSpPr>
          <p:nvPr>
            <p:ph type="sldImg"/>
          </p:nvPr>
        </p:nvSpPr>
        <p:spPr>
          <a:xfrm>
            <a:off x="381000" y="685800"/>
            <a:ext cx="6096000" cy="3429000"/>
          </a:xfrm>
          <a:prstGeom prst="rect">
            <a:avLst/>
          </a:prstGeom>
        </p:spPr>
        <p:txBody>
          <a:bodyPr/>
          <a:lstStyle/>
          <a:p>
            <a:endParaRPr/>
          </a:p>
        </p:txBody>
      </p:sp>
      <p:sp>
        <p:nvSpPr>
          <p:cNvPr id="786" name="Shape 786"/>
          <p:cNvSpPr>
            <a:spLocks noGrp="1"/>
          </p:cNvSpPr>
          <p:nvPr>
            <p:ph type="body" sz="quarter" idx="1"/>
          </p:nvPr>
        </p:nvSpPr>
        <p:spPr>
          <a:prstGeom prst="rect">
            <a:avLst/>
          </a:prstGeom>
        </p:spPr>
        <p:txBody>
          <a:bodyPr/>
          <a:lstStyle/>
          <a:p>
            <a:r>
              <a:rPr lang="zh-CN" altLang="en-US" dirty="0"/>
              <a:t>之前的</a:t>
            </a:r>
            <a:r>
              <a:rPr lang="en-US" altLang="zh-CN" dirty="0" err="1"/>
              <a:t>mse</a:t>
            </a:r>
            <a:r>
              <a:rPr lang="zh-CN" altLang="en-US" dirty="0"/>
              <a:t>，将每个</a:t>
            </a:r>
            <a:r>
              <a:rPr lang="en-US" altLang="zh-CN" dirty="0"/>
              <a:t>pixel</a:t>
            </a:r>
            <a:r>
              <a:rPr lang="zh-CN" altLang="en-US" dirty="0"/>
              <a:t>同等处理，但在字符串超分辨率问题中，我们更关注要恢复补充的高频信息。因此对字符串的边缘给予更大的权重，将更好的恢复边界信息。我们对每张图片先进行边缘检测，用</a:t>
            </a:r>
            <a:r>
              <a:rPr lang="en-US" altLang="zh-CN" dirty="0" err="1"/>
              <a:t>sobel</a:t>
            </a:r>
            <a:r>
              <a:rPr lang="zh-CN" altLang="en-US" dirty="0"/>
              <a:t>算子得到每个</a:t>
            </a:r>
            <a:r>
              <a:rPr lang="en-US" altLang="zh-CN" dirty="0"/>
              <a:t>pixel</a:t>
            </a:r>
            <a:r>
              <a:rPr lang="zh-CN" altLang="en-US" dirty="0"/>
              <a:t>的梯度值</a:t>
            </a:r>
            <a:r>
              <a:rPr lang="en-US" altLang="zh-CN" dirty="0"/>
              <a:t>G=sqrt(Gx^2+Gy^2), </a:t>
            </a:r>
            <a:r>
              <a:rPr lang="zh-CN" altLang="en-US" dirty="0"/>
              <a:t>近似为 </a:t>
            </a:r>
            <a:r>
              <a:rPr lang="en-US" altLang="zh-CN" dirty="0"/>
              <a:t>G = |</a:t>
            </a:r>
            <a:r>
              <a:rPr lang="en-US" altLang="zh-CN" dirty="0" err="1"/>
              <a:t>Gx</a:t>
            </a:r>
            <a:r>
              <a:rPr lang="en-US" altLang="zh-CN" dirty="0"/>
              <a:t>|+|</a:t>
            </a:r>
            <a:r>
              <a:rPr lang="en-US" altLang="zh-CN" dirty="0" err="1"/>
              <a:t>Gy</a:t>
            </a:r>
            <a:r>
              <a:rPr lang="en-US" altLang="zh-CN" dirty="0"/>
              <a:t>|</a:t>
            </a:r>
          </a:p>
          <a:p>
            <a:r>
              <a:rPr lang="en-US" altLang="zh-CN" dirty="0" err="1"/>
              <a:t>G_train</a:t>
            </a:r>
            <a:r>
              <a:rPr lang="en-US" altLang="zh-CN" dirty="0"/>
              <a:t>, </a:t>
            </a:r>
            <a:r>
              <a:rPr lang="en-US" altLang="zh-CN" dirty="0" err="1"/>
              <a:t>G_x,G_y</a:t>
            </a:r>
            <a:endParaRPr lang="en-US" altLang="zh-CN" dirty="0"/>
          </a:p>
        </p:txBody>
      </p:sp>
    </p:spTree>
    <p:extLst>
      <p:ext uri="{BB962C8B-B14F-4D97-AF65-F5344CB8AC3E}">
        <p14:creationId xmlns:p14="http://schemas.microsoft.com/office/powerpoint/2010/main" val="3185999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a:spLocks noGrp="1" noRot="1" noChangeAspect="1"/>
          </p:cNvSpPr>
          <p:nvPr>
            <p:ph type="sldImg"/>
          </p:nvPr>
        </p:nvSpPr>
        <p:spPr>
          <a:xfrm>
            <a:off x="381000" y="685800"/>
            <a:ext cx="6096000" cy="3429000"/>
          </a:xfrm>
          <a:prstGeom prst="rect">
            <a:avLst/>
          </a:prstGeom>
        </p:spPr>
        <p:txBody>
          <a:bodyPr/>
          <a:lstStyle/>
          <a:p>
            <a:endParaRPr/>
          </a:p>
        </p:txBody>
      </p:sp>
      <p:sp>
        <p:nvSpPr>
          <p:cNvPr id="786" name="Shape 786"/>
          <p:cNvSpPr>
            <a:spLocks noGrp="1"/>
          </p:cNvSpPr>
          <p:nvPr>
            <p:ph type="body" sz="quarter" idx="1"/>
          </p:nvPr>
        </p:nvSpPr>
        <p:spPr>
          <a:prstGeom prst="rect">
            <a:avLst/>
          </a:prstGeom>
        </p:spPr>
        <p:txBody>
          <a:bodyPr/>
          <a:lstStyle/>
          <a:p>
            <a:r>
              <a:rPr lang="zh-CN" altLang="en-US" dirty="0"/>
              <a:t>每个</a:t>
            </a:r>
            <a:r>
              <a:rPr lang="en-US" altLang="zh-CN" dirty="0"/>
              <a:t>pixel</a:t>
            </a:r>
            <a:r>
              <a:rPr lang="zh-CN" altLang="en-US" dirty="0"/>
              <a:t>的权重是该点梯度值在对应单调增函数的值，</a:t>
            </a:r>
            <a:endParaRPr lang="en-US" altLang="zh-CN" dirty="0"/>
          </a:p>
          <a:p>
            <a:r>
              <a:rPr lang="zh-CN" altLang="en-US" dirty="0"/>
              <a:t>单调增函数的选择。</a:t>
            </a:r>
            <a:r>
              <a:rPr lang="en-US" altLang="zh-CN" dirty="0"/>
              <a:t>X, sqrt(x), x**2 </a:t>
            </a:r>
          </a:p>
          <a:p>
            <a:r>
              <a:rPr lang="zh-CN" altLang="en-US" dirty="0"/>
              <a:t>对变化后的函数开根号，得到</a:t>
            </a:r>
            <a:r>
              <a:rPr lang="en-US" altLang="zh-CN" dirty="0" err="1"/>
              <a:t>mse</a:t>
            </a:r>
            <a:r>
              <a:rPr lang="zh-CN" altLang="en-US" dirty="0"/>
              <a:t>（</a:t>
            </a:r>
            <a:r>
              <a:rPr lang="en-US" altLang="zh-CN" dirty="0"/>
              <a:t>g(train),g(ref)</a:t>
            </a:r>
            <a:r>
              <a:rPr lang="zh-CN" altLang="en-US" dirty="0"/>
              <a:t>）</a:t>
            </a:r>
            <a:endParaRPr dirty="0"/>
          </a:p>
        </p:txBody>
      </p:sp>
    </p:spTree>
    <p:extLst>
      <p:ext uri="{BB962C8B-B14F-4D97-AF65-F5344CB8AC3E}">
        <p14:creationId xmlns:p14="http://schemas.microsoft.com/office/powerpoint/2010/main" val="1068853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r>
              <a:t>在本次关于proposal的展示中，我们将主要介绍三个部分，即包含motivation的introduction，我们将主要采用的方法，以及我们将用到的数据集和对整个项目的评价标准。</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a:spLocks noGrp="1" noRot="1" noChangeAspect="1"/>
          </p:cNvSpPr>
          <p:nvPr>
            <p:ph type="sldImg"/>
          </p:nvPr>
        </p:nvSpPr>
        <p:spPr>
          <a:xfrm>
            <a:off x="381000" y="685800"/>
            <a:ext cx="6096000" cy="3429000"/>
          </a:xfrm>
          <a:prstGeom prst="rect">
            <a:avLst/>
          </a:prstGeom>
        </p:spPr>
        <p:txBody>
          <a:bodyPr/>
          <a:lstStyle/>
          <a:p>
            <a:endParaRPr/>
          </a:p>
        </p:txBody>
      </p:sp>
      <p:sp>
        <p:nvSpPr>
          <p:cNvPr id="786" name="Shape 786"/>
          <p:cNvSpPr>
            <a:spLocks noGrp="1"/>
          </p:cNvSpPr>
          <p:nvPr>
            <p:ph type="body" sz="quarter" idx="1"/>
          </p:nvPr>
        </p:nvSpPr>
        <p:spPr>
          <a:prstGeom prst="rect">
            <a:avLst/>
          </a:prstGeom>
        </p:spPr>
        <p:txBody>
          <a:bodyPr/>
          <a:lstStyle/>
          <a:p>
            <a:r>
              <a:rPr lang="zh-CN" altLang="en-US" dirty="0"/>
              <a:t>每个</a:t>
            </a:r>
            <a:r>
              <a:rPr lang="en-US" altLang="zh-CN" dirty="0"/>
              <a:t>pixel</a:t>
            </a:r>
            <a:r>
              <a:rPr lang="zh-CN" altLang="en-US" dirty="0"/>
              <a:t>的权重是该点梯度值在对应单调增函数的值，</a:t>
            </a:r>
            <a:endParaRPr lang="en-US" altLang="zh-CN" dirty="0"/>
          </a:p>
          <a:p>
            <a:r>
              <a:rPr lang="zh-CN" altLang="en-US" dirty="0"/>
              <a:t>单调增函数的选择。</a:t>
            </a:r>
            <a:r>
              <a:rPr lang="en-US" altLang="zh-CN" dirty="0"/>
              <a:t>X, sqrt(x), x**2 </a:t>
            </a:r>
          </a:p>
          <a:p>
            <a:r>
              <a:rPr lang="zh-CN" altLang="en-US" dirty="0"/>
              <a:t>对变化后的函数开根号，得到</a:t>
            </a:r>
            <a:r>
              <a:rPr lang="en-US" altLang="zh-CN" dirty="0" err="1"/>
              <a:t>mse</a:t>
            </a:r>
            <a:r>
              <a:rPr lang="zh-CN" altLang="en-US" dirty="0"/>
              <a:t>（</a:t>
            </a:r>
            <a:r>
              <a:rPr lang="en-US" altLang="zh-CN" dirty="0"/>
              <a:t>g(train),g(ref)</a:t>
            </a:r>
            <a:r>
              <a:rPr lang="zh-CN" altLang="en-US" dirty="0"/>
              <a:t>）</a:t>
            </a:r>
            <a:endParaRPr dirty="0"/>
          </a:p>
        </p:txBody>
      </p:sp>
    </p:spTree>
    <p:extLst>
      <p:ext uri="{BB962C8B-B14F-4D97-AF65-F5344CB8AC3E}">
        <p14:creationId xmlns:p14="http://schemas.microsoft.com/office/powerpoint/2010/main" val="460497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a:spLocks noGrp="1" noRot="1" noChangeAspect="1"/>
          </p:cNvSpPr>
          <p:nvPr>
            <p:ph type="sldImg"/>
          </p:nvPr>
        </p:nvSpPr>
        <p:spPr>
          <a:xfrm>
            <a:off x="381000" y="685800"/>
            <a:ext cx="6096000" cy="3429000"/>
          </a:xfrm>
          <a:prstGeom prst="rect">
            <a:avLst/>
          </a:prstGeom>
        </p:spPr>
        <p:txBody>
          <a:bodyPr/>
          <a:lstStyle/>
          <a:p>
            <a:endParaRPr/>
          </a:p>
        </p:txBody>
      </p:sp>
      <p:sp>
        <p:nvSpPr>
          <p:cNvPr id="786" name="Shape 786"/>
          <p:cNvSpPr>
            <a:spLocks noGrp="1"/>
          </p:cNvSpPr>
          <p:nvPr>
            <p:ph type="body" sz="quarter" idx="1"/>
          </p:nvPr>
        </p:nvSpPr>
        <p:spPr>
          <a:prstGeom prst="rect">
            <a:avLst/>
          </a:prstGeom>
        </p:spPr>
        <p:txBody>
          <a:bodyPr/>
          <a:lstStyle/>
          <a:p>
            <a:r>
              <a:rPr lang="zh-CN" altLang="en-US" dirty="0"/>
              <a:t>每个</a:t>
            </a:r>
            <a:r>
              <a:rPr lang="en-US" altLang="zh-CN" dirty="0"/>
              <a:t>pixel</a:t>
            </a:r>
            <a:r>
              <a:rPr lang="zh-CN" altLang="en-US" dirty="0"/>
              <a:t>的权重是该点梯度值在对应单调增函数的值，</a:t>
            </a:r>
            <a:endParaRPr lang="en-US" altLang="zh-CN" dirty="0"/>
          </a:p>
          <a:p>
            <a:r>
              <a:rPr lang="zh-CN" altLang="en-US" dirty="0"/>
              <a:t>单调增函数的选择。</a:t>
            </a:r>
            <a:r>
              <a:rPr lang="en-US" altLang="zh-CN" dirty="0"/>
              <a:t>X, sqrt(x), x**2 </a:t>
            </a:r>
          </a:p>
          <a:p>
            <a:r>
              <a:rPr lang="zh-CN" altLang="en-US" dirty="0"/>
              <a:t>对变化后的函数开根号，得到</a:t>
            </a:r>
            <a:r>
              <a:rPr lang="en-US" altLang="zh-CN" dirty="0" err="1"/>
              <a:t>mse</a:t>
            </a:r>
            <a:r>
              <a:rPr lang="zh-CN" altLang="en-US" dirty="0"/>
              <a:t>（</a:t>
            </a:r>
            <a:r>
              <a:rPr lang="en-US" altLang="zh-CN" dirty="0"/>
              <a:t>g(train),g(ref)</a:t>
            </a:r>
            <a:r>
              <a:rPr lang="zh-CN" altLang="en-US" dirty="0"/>
              <a:t>）</a:t>
            </a:r>
            <a:endParaRPr dirty="0"/>
          </a:p>
        </p:txBody>
      </p:sp>
    </p:spTree>
    <p:extLst>
      <p:ext uri="{BB962C8B-B14F-4D97-AF65-F5344CB8AC3E}">
        <p14:creationId xmlns:p14="http://schemas.microsoft.com/office/powerpoint/2010/main" val="852279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457200" rtl="0" eaLnBrk="0" fontAlgn="base" latinLnBrk="0" hangingPunct="0">
              <a:lnSpc>
                <a:spcPct val="118000"/>
              </a:lnSpc>
              <a:spcBef>
                <a:spcPct val="30000"/>
              </a:spcBef>
              <a:spcAft>
                <a:spcPct val="0"/>
              </a:spcAft>
              <a:buClrTx/>
              <a:buSzTx/>
              <a:buFontTx/>
              <a:buNone/>
              <a:tabLst/>
              <a:defRPr/>
            </a:pPr>
            <a:r>
              <a:rPr lang="zh-CN" altLang="en-US" dirty="0"/>
              <a:t>我们知道，如何设计一个行之有效的评价机制对评估一个项目具有关键，传统图像超分辨率的评价机制往往是召集一群</a:t>
            </a:r>
            <a:r>
              <a:rPr lang="en-US" altLang="zh-CN" dirty="0"/>
              <a:t>voter</a:t>
            </a:r>
            <a:r>
              <a:rPr lang="zh-CN" altLang="en-US" dirty="0"/>
              <a:t>来对重建出来的图像进行打分，需要消耗大量人力物力，并且具有一定的主观性。我们的项目可以有效避免这一问题，因为我们使用了</a:t>
            </a:r>
            <a:r>
              <a:rPr lang="en-US" altLang="zh-CN" dirty="0"/>
              <a:t>OCR</a:t>
            </a:r>
            <a:r>
              <a:rPr lang="zh-CN" altLang="en-US" dirty="0"/>
              <a:t>工具来对生成的图像进行评估。流程是：调用一个基于</a:t>
            </a:r>
            <a:r>
              <a:rPr lang="en-US" altLang="zh-CN" dirty="0"/>
              <a:t>python</a:t>
            </a:r>
            <a:r>
              <a:rPr lang="zh-CN" altLang="en-US" dirty="0"/>
              <a:t>开发的</a:t>
            </a:r>
            <a:r>
              <a:rPr lang="en-US" altLang="zh-CN" dirty="0"/>
              <a:t>OCR</a:t>
            </a:r>
            <a:r>
              <a:rPr lang="zh-CN" altLang="en-US" dirty="0"/>
              <a:t>包</a:t>
            </a:r>
            <a:r>
              <a:rPr lang="en-US" altLang="zh-CN" dirty="0"/>
              <a:t>(</a:t>
            </a:r>
            <a:r>
              <a:rPr lang="en-US" altLang="zh-CN" sz="2200" b="0" dirty="0" err="1">
                <a:solidFill>
                  <a:schemeClr val="tx1"/>
                </a:solidFill>
                <a:effectLst/>
                <a:latin typeface="Helvetica Neue"/>
                <a:ea typeface="Helvetica Neue"/>
                <a:cs typeface="Helvetica Neue"/>
                <a:sym typeface="Helvetica Neue"/>
              </a:rPr>
              <a:t>pytesseract</a:t>
            </a:r>
            <a:r>
              <a:rPr lang="en-US" altLang="zh-CN" dirty="0"/>
              <a:t>)</a:t>
            </a:r>
            <a:r>
              <a:rPr lang="zh-CN" altLang="en-US" dirty="0"/>
              <a:t>，先对高分辨率的图像</a:t>
            </a:r>
            <a:r>
              <a:rPr lang="en-US" altLang="zh-CN" dirty="0"/>
              <a:t>(</a:t>
            </a:r>
            <a:r>
              <a:rPr lang="en-US" altLang="zh-CN" dirty="0" err="1"/>
              <a:t>groundtruth</a:t>
            </a:r>
            <a:r>
              <a:rPr lang="en-US" altLang="zh-CN" dirty="0"/>
              <a:t>)</a:t>
            </a:r>
            <a:r>
              <a:rPr lang="zh-CN" altLang="en-US" dirty="0"/>
              <a:t>进行识别并将识别出的字符串作为</a:t>
            </a:r>
            <a:r>
              <a:rPr lang="en-US" altLang="zh-CN" dirty="0" err="1"/>
              <a:t>groundtruth</a:t>
            </a:r>
            <a:r>
              <a:rPr lang="zh-CN" altLang="en-US" dirty="0"/>
              <a:t>，再对超分辨率重建的图像和低分辨率的图像进行识别，并与</a:t>
            </a:r>
            <a:r>
              <a:rPr lang="en-US" altLang="zh-CN" dirty="0"/>
              <a:t>ground truth</a:t>
            </a:r>
            <a:r>
              <a:rPr lang="zh-CN" altLang="en-US" dirty="0"/>
              <a:t>进行对比，计算出准确率。最后将每张图片的准备率累加求均值，得到最终的结果。</a:t>
            </a:r>
            <a:endParaRPr lang="en-US" altLang="zh-CN" dirty="0"/>
          </a:p>
          <a:p>
            <a:pPr marL="0" marR="0" lvl="0" indent="0" algn="l" defTabSz="457200" rtl="0" eaLnBrk="0" fontAlgn="base" latinLnBrk="0" hangingPunct="0">
              <a:lnSpc>
                <a:spcPct val="118000"/>
              </a:lnSpc>
              <a:spcBef>
                <a:spcPct val="30000"/>
              </a:spcBef>
              <a:spcAft>
                <a:spcPct val="0"/>
              </a:spcAft>
              <a:buClrTx/>
              <a:buSzTx/>
              <a:buFontTx/>
              <a:buNone/>
              <a:tabLst/>
              <a:defRPr/>
            </a:pPr>
            <a:r>
              <a:rPr lang="zh-CN" altLang="en-US" dirty="0"/>
              <a:t>我们知道模型评估机制对一个项目至关重要。在以往对自然图像进行超分辨率重建的项目中，设计者常常召集一群人作为</a:t>
            </a:r>
            <a:r>
              <a:rPr lang="en-US" altLang="zh-CN" dirty="0"/>
              <a:t>voters</a:t>
            </a:r>
            <a:r>
              <a:rPr lang="zh-CN" altLang="en-US" dirty="0"/>
              <a:t>，对模型的输出进行投片打分，从而评估并比较各种模型。这种方式耗费人力物力，并且缺少客观性。由于我们处理的具体场景是文本图像，因此我们采用</a:t>
            </a:r>
            <a:r>
              <a:rPr lang="en-US" altLang="zh-CN" dirty="0"/>
              <a:t>OCR</a:t>
            </a:r>
            <a:r>
              <a:rPr lang="zh-CN" altLang="en-US" dirty="0"/>
              <a:t>作为评价标准。</a:t>
            </a:r>
            <a:endParaRPr lang="en-US" altLang="zh-CN" dirty="0"/>
          </a:p>
          <a:p>
            <a:pPr marL="0" marR="0" lvl="0" indent="0" algn="l" defTabSz="457200" rtl="0" eaLnBrk="0" fontAlgn="base" latinLnBrk="0" hangingPunct="0">
              <a:lnSpc>
                <a:spcPct val="118000"/>
              </a:lnSpc>
              <a:spcBef>
                <a:spcPct val="30000"/>
              </a:spcBef>
              <a:spcAft>
                <a:spcPct val="0"/>
              </a:spcAft>
              <a:buClrTx/>
              <a:buSzTx/>
              <a:buFontTx/>
              <a:buNone/>
              <a:tabLst/>
              <a:defRPr/>
            </a:pPr>
            <a:r>
              <a:rPr lang="zh-CN" altLang="en-US" dirty="0"/>
              <a:t>再用</a:t>
            </a:r>
            <a:r>
              <a:rPr lang="en-US" altLang="zh-CN" dirty="0"/>
              <a:t>OCR</a:t>
            </a:r>
            <a:r>
              <a:rPr lang="zh-CN" altLang="en-US" dirty="0"/>
              <a:t>进行评估时，我们首先用</a:t>
            </a:r>
            <a:r>
              <a:rPr lang="en-US" altLang="zh-CN" dirty="0"/>
              <a:t>OCR</a:t>
            </a:r>
            <a:r>
              <a:rPr lang="zh-CN" altLang="en-US" dirty="0"/>
              <a:t>对</a:t>
            </a:r>
            <a:r>
              <a:rPr lang="en-US" altLang="zh-CN" dirty="0"/>
              <a:t>ground truth</a:t>
            </a:r>
            <a:r>
              <a:rPr lang="zh-CN" altLang="en-US" dirty="0"/>
              <a:t>，即高分辨率图片进行识别，得到字符串作为</a:t>
            </a:r>
            <a:r>
              <a:rPr lang="en-US" altLang="zh-CN" dirty="0"/>
              <a:t>ground truth</a:t>
            </a:r>
            <a:r>
              <a:rPr lang="zh-CN" altLang="en-US" dirty="0"/>
              <a:t>。再分别将低清图片和经过模型的输出图片进行</a:t>
            </a:r>
            <a:r>
              <a:rPr lang="en-US" altLang="zh-CN" dirty="0"/>
              <a:t>OCR</a:t>
            </a:r>
            <a:r>
              <a:rPr lang="zh-CN" altLang="en-US" dirty="0"/>
              <a:t>操作，得到对应的识别字符串。比较字符串与高分辨率得到的字符串之间的准确度，从而评估模型。</a:t>
            </a:r>
            <a:endParaRPr lang="en-US" altLang="zh-CN" dirty="0"/>
          </a:p>
        </p:txBody>
      </p:sp>
    </p:spTree>
    <p:extLst>
      <p:ext uri="{BB962C8B-B14F-4D97-AF65-F5344CB8AC3E}">
        <p14:creationId xmlns:p14="http://schemas.microsoft.com/office/powerpoint/2010/main" val="4207586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 name="Shape 1083"/>
          <p:cNvSpPr>
            <a:spLocks noGrp="1" noRot="1" noChangeAspect="1"/>
          </p:cNvSpPr>
          <p:nvPr>
            <p:ph type="sldImg"/>
          </p:nvPr>
        </p:nvSpPr>
        <p:spPr>
          <a:prstGeom prst="rect">
            <a:avLst/>
          </a:prstGeom>
        </p:spPr>
        <p:txBody>
          <a:bodyPr/>
          <a:lstStyle/>
          <a:p>
            <a:endParaRPr/>
          </a:p>
        </p:txBody>
      </p:sp>
      <p:sp>
        <p:nvSpPr>
          <p:cNvPr id="1084" name="Shape 1084"/>
          <p:cNvSpPr>
            <a:spLocks noGrp="1"/>
          </p:cNvSpPr>
          <p:nvPr>
            <p:ph type="body" sz="quarter" idx="1"/>
          </p:nvPr>
        </p:nvSpPr>
        <p:spPr>
          <a:prstGeom prst="rect">
            <a:avLst/>
          </a:prstGeom>
        </p:spPr>
        <p:txBody>
          <a:bodyPr/>
          <a:lstStyle/>
          <a:p>
            <a:r>
              <a:t>我们首先来看Introduction部分，我将在这一部分里介绍我们的motivation和对整个问题的overview。</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rPr dirty="0"/>
              <a:t>经过调查，我们找到的这一领域常用的dataset有：BSDS100/300/500，Urban100， General-100.</a:t>
            </a:r>
          </a:p>
          <a:p>
            <a:r>
              <a:rPr dirty="0"/>
              <a:t>由于每一种dataset的image都很少，对于神经网络来说，model很容易overfitting，我们决定将多种dataset </a:t>
            </a:r>
            <a:r>
              <a:rPr dirty="0" err="1"/>
              <a:t>merge到一起，组成一个新的由上万张图片组成的数据集。数据集分为train</a:t>
            </a:r>
            <a:r>
              <a:rPr dirty="0"/>
              <a:t>, validation和test三部分，每一部分都由多张图片构成。由于每一张图片没有对应的input与groundtruth，于是我们决定通过resize或kernel卷积上原始图片等方法，将图片信息减少（糊化），</a:t>
            </a:r>
            <a:r>
              <a:rPr dirty="0" err="1"/>
              <a:t>从而生成清晰度较低的input，而原始图片作为groundtruth</a:t>
            </a:r>
            <a:r>
              <a:rPr dirty="0"/>
              <a:t>。</a:t>
            </a:r>
          </a:p>
          <a:p>
            <a:r>
              <a:rPr dirty="0"/>
              <a:t>有了数据集和input、groundtruth之后，就可进行卷积神经网络进行前向、后向学习优化参数，并利用validation进行优化学习。而在后向传播的过程中，我们需要评判model </a:t>
            </a:r>
            <a:r>
              <a:rPr dirty="0" err="1"/>
              <a:t>prediction出来的output</a:t>
            </a:r>
            <a:r>
              <a:rPr dirty="0"/>
              <a:t> </a:t>
            </a:r>
            <a:r>
              <a:rPr dirty="0" err="1"/>
              <a:t>image与ground</a:t>
            </a:r>
            <a:r>
              <a:rPr dirty="0"/>
              <a:t> </a:t>
            </a:r>
            <a:r>
              <a:rPr dirty="0" err="1"/>
              <a:t>truth的差别，从而计算model</a:t>
            </a:r>
            <a:r>
              <a:rPr dirty="0"/>
              <a:t> </a:t>
            </a:r>
            <a:r>
              <a:rPr dirty="0" err="1"/>
              <a:t>prediction的score，一个简单的方法就是计算output</a:t>
            </a:r>
            <a:r>
              <a:rPr dirty="0"/>
              <a:t> </a:t>
            </a:r>
            <a:r>
              <a:rPr dirty="0" err="1"/>
              <a:t>image与ground</a:t>
            </a:r>
            <a:r>
              <a:rPr dirty="0"/>
              <a:t> </a:t>
            </a:r>
            <a:r>
              <a:rPr dirty="0" err="1"/>
              <a:t>truth的distance，并且用这个距离作为我们整个项目的评价标准</a:t>
            </a:r>
            <a:r>
              <a:rPr dirty="0"/>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r>
              <a:rPr lang="zh-CN" altLang="en-US" dirty="0"/>
              <a:t>三种梯度映射单调增函数的选择。</a:t>
            </a:r>
            <a:r>
              <a:rPr lang="en-US" altLang="zh-CN" dirty="0"/>
              <a:t>x, sqrt(x),x^2 </a:t>
            </a:r>
            <a:endParaRPr dirty="0"/>
          </a:p>
        </p:txBody>
      </p:sp>
    </p:spTree>
    <p:extLst>
      <p:ext uri="{BB962C8B-B14F-4D97-AF65-F5344CB8AC3E}">
        <p14:creationId xmlns:p14="http://schemas.microsoft.com/office/powerpoint/2010/main" val="1708421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381000" y="685800"/>
            <a:ext cx="6096000" cy="3429000"/>
          </a:xfrm>
          <a:prstGeom prst="rect">
            <a:avLst/>
          </a:prstGeom>
        </p:spPr>
        <p:txBody>
          <a:bodyPr/>
          <a:lstStyle/>
          <a:p>
            <a:endParaRPr/>
          </a:p>
        </p:txBody>
      </p:sp>
      <p:sp>
        <p:nvSpPr>
          <p:cNvPr id="31" name="Shape 31"/>
          <p:cNvSpPr>
            <a:spLocks noGrp="1"/>
          </p:cNvSpPr>
          <p:nvPr>
            <p:ph type="body" sz="quarter" idx="1"/>
          </p:nvPr>
        </p:nvSpPr>
        <p:spPr>
          <a:prstGeom prst="rect">
            <a:avLst/>
          </a:prstGeom>
        </p:spPr>
        <p:txBody>
          <a:bodyPr/>
          <a:lstStyle/>
          <a:p>
            <a:r>
              <a:t>经过调查，我们找到的这一领域常用的dataset有：BSDS100/300/500，Urban100， General-100.</a:t>
            </a:r>
          </a:p>
          <a:p>
            <a:r>
              <a:t>由于每一种dataset的image都很少，对于神经网络来说，model很容易overfitting，我们决定将多种dataset merge到一起，组成一个新的由上万张图片组成的数据集。数据集分为train, validation和test三部分，每一部分都由多张图片构成。由于每一张图片没有对应的input与groundtruth，于是我们决定通过resize或kernel卷积上原始图片等方法，将图片信息减少（糊化），从而生成清晰度较低的input，而原始图片作为groundtruth。</a:t>
            </a:r>
          </a:p>
          <a:p>
            <a:r>
              <a:t>有了数据集和input、groundtruth之后，就可进行卷积神经网络进行前向、后向学习优化参数，并利用validation进行优化学习。而在后向传播的过程中，我们需要评判model prediction出来的output image与ground truth的差别，从而计算model prediction的score，一个简单的方法就是计算output image与ground truth的distance，并且用这个距离作为我们整个项目的评价标准。</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708914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569385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xfrm>
            <a:off x="381000" y="685800"/>
            <a:ext cx="6096000" cy="3429000"/>
          </a:xfrm>
          <a:prstGeom prst="rect">
            <a:avLst/>
          </a:prstGeom>
        </p:spPr>
        <p:txBody>
          <a:bodyPr/>
          <a:lstStyle/>
          <a:p>
            <a:endParaRPr/>
          </a:p>
        </p:txBody>
      </p:sp>
      <p:sp>
        <p:nvSpPr>
          <p:cNvPr id="536" name="Shape 5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88336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xfrm>
            <a:off x="381000" y="685800"/>
            <a:ext cx="6096000" cy="3429000"/>
          </a:xfrm>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15627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rPr lang="zh-CN" altLang="en-US" dirty="0"/>
              <a:t>我们之前提出可应用超分辨率的场景之一是老旧照片修复，经过我们后期的探讨，我们决定将问题具体为文本图像超分辨率</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381000" y="685800"/>
            <a:ext cx="6096000" cy="3429000"/>
          </a:xfrm>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p>
            <a:r>
              <a:rPr lang="zh-CN" altLang="en-US" dirty="0"/>
              <a:t>因此，我们</a:t>
            </a:r>
            <a:r>
              <a:rPr lang="en-US" altLang="zh-CN" dirty="0"/>
              <a:t>project</a:t>
            </a:r>
            <a:r>
              <a:rPr lang="zh-CN" altLang="en-US" dirty="0"/>
              <a:t>的核心在于如何对低分辨率文本图像进行超分辨率重建得到高分辨率的文本图像。</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接下来，我来介绍一下这一领域已有的对我们影响较大的几个工作</a:t>
            </a:r>
          </a:p>
        </p:txBody>
      </p:sp>
    </p:spTree>
    <p:extLst>
      <p:ext uri="{BB962C8B-B14F-4D97-AF65-F5344CB8AC3E}">
        <p14:creationId xmlns:p14="http://schemas.microsoft.com/office/powerpoint/2010/main" val="3021073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首先这篇文章是第一次将</a:t>
            </a:r>
            <a:r>
              <a:rPr lang="en-US" altLang="zh-CN" dirty="0"/>
              <a:t>GAN</a:t>
            </a:r>
            <a:r>
              <a:rPr lang="zh-CN" altLang="en-US" dirty="0"/>
              <a:t>网络运用到图像超分辨重建的工作，是</a:t>
            </a:r>
            <a:r>
              <a:rPr lang="en-US" altLang="zh-CN" dirty="0"/>
              <a:t>SRGAN</a:t>
            </a:r>
            <a:r>
              <a:rPr lang="zh-CN" altLang="en-US" dirty="0"/>
              <a:t>的开山鼻祖，启蒙了我们运用</a:t>
            </a:r>
            <a:r>
              <a:rPr lang="en-US" altLang="zh-CN" dirty="0"/>
              <a:t>GAN</a:t>
            </a:r>
            <a:r>
              <a:rPr lang="zh-CN" altLang="en-US" dirty="0"/>
              <a:t>网络来从事这一工作，而这篇文章的缺点就是在设计</a:t>
            </a:r>
            <a:r>
              <a:rPr lang="en-US" altLang="zh-CN" dirty="0"/>
              <a:t>loss function</a:t>
            </a:r>
            <a:r>
              <a:rPr lang="zh-CN" altLang="en-US" dirty="0"/>
              <a:t>时过度注意图片的感知内容，对于文本图片将会丢失许多边缘信息，这是我们不想要的。</a:t>
            </a:r>
          </a:p>
        </p:txBody>
      </p:sp>
    </p:spTree>
    <p:extLst>
      <p:ext uri="{BB962C8B-B14F-4D97-AF65-F5344CB8AC3E}">
        <p14:creationId xmlns:p14="http://schemas.microsoft.com/office/powerpoint/2010/main" val="2191372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5129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Shape 979"/>
          <p:cNvSpPr>
            <a:spLocks noGrp="1" noRot="1" noChangeAspect="1"/>
          </p:cNvSpPr>
          <p:nvPr>
            <p:ph type="sldImg"/>
          </p:nvPr>
        </p:nvSpPr>
        <p:spPr>
          <a:xfrm>
            <a:off x="381000" y="685800"/>
            <a:ext cx="6096000" cy="3429000"/>
          </a:xfrm>
          <a:prstGeom prst="rect">
            <a:avLst/>
          </a:prstGeom>
        </p:spPr>
        <p:txBody>
          <a:bodyPr/>
          <a:lstStyle/>
          <a:p>
            <a:endParaRPr/>
          </a:p>
        </p:txBody>
      </p:sp>
      <p:sp>
        <p:nvSpPr>
          <p:cNvPr id="980" name="Shape 980"/>
          <p:cNvSpPr>
            <a:spLocks noGrp="1"/>
          </p:cNvSpPr>
          <p:nvPr>
            <p:ph type="body" sz="quarter" idx="1"/>
          </p:nvPr>
        </p:nvSpPr>
        <p:spPr>
          <a:prstGeom prst="rect">
            <a:avLst/>
          </a:prstGeom>
        </p:spPr>
        <p:txBody>
          <a:bodyPr/>
          <a:lstStyle/>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与副标题">
    <p:spTree>
      <p:nvGrpSpPr>
        <p:cNvPr id="1" name=""/>
        <p:cNvGrpSpPr/>
        <p:nvPr/>
      </p:nvGrpSpPr>
      <p:grpSpPr>
        <a:xfrm>
          <a:off x="0" y="0"/>
          <a:ext cx="0" cy="0"/>
          <a:chOff x="0" y="0"/>
          <a:chExt cx="0" cy="0"/>
        </a:xfrm>
      </p:grpSpPr>
      <p:sp>
        <p:nvSpPr>
          <p:cNvPr id="1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1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srcRect/>
          <a:stretch>
            <a:fillRect/>
          </a:stretch>
        </a:blipFill>
        <a:effectLst/>
      </p:bgPr>
    </p:bg>
    <p:spTree>
      <p:nvGrpSpPr>
        <p:cNvPr id="1" name=""/>
        <p:cNvGrpSpPr/>
        <p:nvPr/>
      </p:nvGrpSpPr>
      <p:grpSpPr>
        <a:xfrm>
          <a:off x="0" y="0"/>
          <a:ext cx="0" cy="0"/>
          <a:chOff x="0" y="0"/>
          <a:chExt cx="0" cy="0"/>
        </a:xfrm>
      </p:grpSpPr>
      <p:sp>
        <p:nvSpPr>
          <p:cNvPr id="2" name="Shape 177"/>
          <p:cNvSpPr/>
          <p:nvPr/>
        </p:nvSpPr>
        <p:spPr>
          <a:xfrm>
            <a:off x="-25400" y="-25400"/>
            <a:ext cx="24434800" cy="13766800"/>
          </a:xfrm>
          <a:prstGeom prst="rect">
            <a:avLst/>
          </a:prstGeom>
          <a:solidFill>
            <a:srgbClr val="F7F7F7"/>
          </a:solidFill>
          <a:ln w="12700">
            <a:miter lim="400000"/>
          </a:ln>
          <a:effectLst>
            <a:outerShdw blurRad="76200" dir="18900000" rotWithShape="0">
              <a:srgbClr val="000000">
                <a:alpha val="80000"/>
              </a:srgbClr>
            </a:outerShdw>
          </a:effectLst>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 name="标题文本"/>
          <p:cNvSpPr txBox="1">
            <a:spLocks noGrp="1"/>
          </p:cNvSpPr>
          <p:nvPr>
            <p:ph type="title"/>
          </p:nvPr>
        </p:nvSpPr>
        <p:spPr>
          <a:xfrm>
            <a:off x="1219200" y="449643"/>
            <a:ext cx="21945600" cy="24852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r>
              <a:t>标题文本</a:t>
            </a:r>
          </a:p>
        </p:txBody>
      </p:sp>
      <p:sp>
        <p:nvSpPr>
          <p:cNvPr id="4" name="正文级别 1…"/>
          <p:cNvSpPr txBox="1">
            <a:spLocks noGrp="1"/>
          </p:cNvSpPr>
          <p:nvPr>
            <p:ph type="body" idx="1"/>
          </p:nvPr>
        </p:nvSpPr>
        <p:spPr>
          <a:xfrm>
            <a:off x="1219200" y="2934906"/>
            <a:ext cx="21945600" cy="95829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r>
              <a:t>正文级别 1</a:t>
            </a:r>
          </a:p>
          <a:p>
            <a:pPr lvl="1"/>
            <a:r>
              <a:t>正文级别 2</a:t>
            </a:r>
          </a:p>
          <a:p>
            <a:pPr lvl="2"/>
            <a:r>
              <a:t>正文级别 3</a:t>
            </a:r>
          </a:p>
          <a:p>
            <a:pPr lvl="3"/>
            <a:r>
              <a:t>正文级别 4</a:t>
            </a:r>
          </a:p>
          <a:p>
            <a:pPr lvl="4"/>
            <a:r>
              <a:t>正文级别 5</a:t>
            </a:r>
          </a:p>
        </p:txBody>
      </p:sp>
      <p:sp>
        <p:nvSpPr>
          <p:cNvPr id="5" name="幻灯片编号"/>
          <p:cNvSpPr txBox="1">
            <a:spLocks noGrp="1"/>
          </p:cNvSpPr>
          <p:nvPr>
            <p:ph type="sldNum" sz="quarter" idx="2"/>
          </p:nvPr>
        </p:nvSpPr>
        <p:spPr>
          <a:xfrm>
            <a:off x="11785600" y="12344400"/>
            <a:ext cx="5689600" cy="736601"/>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Helvetica Light"/>
          <a:ea typeface="Helvetica Light"/>
          <a:cs typeface="Helvetica Light"/>
          <a:sym typeface="Helvetica Light"/>
        </a:defRPr>
      </a:lvl9pPr>
    </p:titleStyle>
    <p:bodyStyle>
      <a:lvl1pPr marL="609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Helvetica Light"/>
          <a:ea typeface="Helvetica Light"/>
          <a:cs typeface="Helvetica Light"/>
          <a:sym typeface="Helvetica Light"/>
        </a:defRPr>
      </a:lvl1pPr>
      <a:lvl2pPr marL="1219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Helvetica Light"/>
          <a:ea typeface="Helvetica Light"/>
          <a:cs typeface="Helvetica Light"/>
          <a:sym typeface="Helvetica Light"/>
        </a:defRPr>
      </a:lvl2pPr>
      <a:lvl3pPr marL="1828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Helvetica Light"/>
          <a:ea typeface="Helvetica Light"/>
          <a:cs typeface="Helvetica Light"/>
          <a:sym typeface="Helvetica Light"/>
        </a:defRPr>
      </a:lvl3pPr>
      <a:lvl4pPr marL="2438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Helvetica Light"/>
          <a:ea typeface="Helvetica Light"/>
          <a:cs typeface="Helvetica Light"/>
          <a:sym typeface="Helvetica Light"/>
        </a:defRPr>
      </a:lvl4pPr>
      <a:lvl5pPr marL="30480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Helvetica Light"/>
          <a:ea typeface="Helvetica Light"/>
          <a:cs typeface="Helvetica Light"/>
          <a:sym typeface="Helvetica Light"/>
        </a:defRPr>
      </a:lvl5pPr>
      <a:lvl6pPr marL="3657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Helvetica Light"/>
          <a:ea typeface="Helvetica Light"/>
          <a:cs typeface="Helvetica Light"/>
          <a:sym typeface="Helvetica Light"/>
        </a:defRPr>
      </a:lvl6pPr>
      <a:lvl7pPr marL="4267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Helvetica Light"/>
          <a:ea typeface="Helvetica Light"/>
          <a:cs typeface="Helvetica Light"/>
          <a:sym typeface="Helvetica Light"/>
        </a:defRPr>
      </a:lvl7pPr>
      <a:lvl8pPr marL="4876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Helvetica Light"/>
          <a:ea typeface="Helvetica Light"/>
          <a:cs typeface="Helvetica Light"/>
          <a:sym typeface="Helvetica Light"/>
        </a:defRPr>
      </a:lvl8pPr>
      <a:lvl9pPr marL="5486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Helvetica Light"/>
          <a:ea typeface="Helvetica Light"/>
          <a:cs typeface="Helvetica Light"/>
          <a:sym typeface="Helvetica Light"/>
        </a:defRPr>
      </a:lvl9pPr>
    </p:bodyStyle>
    <p:otherStyle>
      <a:lvl1pPr marL="0" marR="0" indent="0" algn="r" defTabSz="8255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1pPr>
      <a:lvl2pPr marL="0" marR="0" indent="228600" algn="r" defTabSz="8255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2pPr>
      <a:lvl3pPr marL="0" marR="0" indent="457200" algn="r" defTabSz="8255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3pPr>
      <a:lvl4pPr marL="0" marR="0" indent="685800" algn="r" defTabSz="8255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4pPr>
      <a:lvl5pPr marL="0" marR="0" indent="914400" algn="r" defTabSz="8255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5pPr>
      <a:lvl6pPr marL="0" marR="0" indent="2286000" algn="r" defTabSz="8255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6pPr>
      <a:lvl7pPr marL="0" marR="0" indent="2743200" algn="r" defTabSz="8255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7pPr>
      <a:lvl8pPr marL="0" marR="0" indent="3200400" algn="r" defTabSz="8255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8pPr>
      <a:lvl9pPr marL="0" marR="0" indent="3657600" algn="r" defTabSz="8255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2.jpg"/><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
          <p:cNvSpPr txBox="1"/>
          <p:nvPr/>
        </p:nvSpPr>
        <p:spPr>
          <a:xfrm>
            <a:off x="1823422" y="4653691"/>
            <a:ext cx="12033742" cy="2133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6600">
                <a:solidFill>
                  <a:schemeClr val="accent1"/>
                </a:solidFill>
              </a:defRPr>
            </a:lvl1pPr>
          </a:lstStyle>
          <a:p>
            <a:r>
              <a:rPr lang="en-US" altLang="zh-CN" dirty="0"/>
              <a:t>Text Image </a:t>
            </a:r>
          </a:p>
          <a:p>
            <a:r>
              <a:rPr dirty="0"/>
              <a:t>Super</a:t>
            </a:r>
            <a:r>
              <a:rPr lang="en-US" altLang="zh-CN" dirty="0"/>
              <a:t>-</a:t>
            </a:r>
            <a:r>
              <a:rPr dirty="0"/>
              <a:t>Resolution Reconstruction</a:t>
            </a:r>
          </a:p>
        </p:txBody>
      </p:sp>
      <p:sp>
        <p:nvSpPr>
          <p:cNvPr id="29" name="文本框 212"/>
          <p:cNvSpPr txBox="1"/>
          <p:nvPr/>
        </p:nvSpPr>
        <p:spPr>
          <a:xfrm>
            <a:off x="3989945" y="9851970"/>
            <a:ext cx="9117686" cy="156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defRPr sz="4400">
                <a:solidFill>
                  <a:schemeClr val="accent1"/>
                </a:solidFill>
              </a:defRPr>
            </a:pPr>
            <a:r>
              <a:t>Team member:</a:t>
            </a:r>
            <a:endParaRPr>
              <a:solidFill>
                <a:srgbClr val="FFFFFF"/>
              </a:solidFill>
            </a:endParaRPr>
          </a:p>
          <a:p>
            <a:pPr algn="ctr">
              <a:defRPr sz="4400">
                <a:solidFill>
                  <a:schemeClr val="accent1"/>
                </a:solidFill>
              </a:defRPr>
            </a:pPr>
            <a:r>
              <a:t>刘浩新 蔡中一 夏文夫 沈昭正 陈利瑄</a:t>
            </a:r>
          </a:p>
        </p:txBody>
      </p:sp>
      <p:sp>
        <p:nvSpPr>
          <p:cNvPr id="30" name="椭圆 213"/>
          <p:cNvSpPr/>
          <p:nvPr/>
        </p:nvSpPr>
        <p:spPr>
          <a:xfrm>
            <a:off x="-2803525" y="4230687"/>
            <a:ext cx="4233865" cy="4235451"/>
          </a:xfrm>
          <a:prstGeom prst="ellipse">
            <a:avLst/>
          </a:prstGeom>
          <a:gradFill>
            <a:gsLst>
              <a:gs pos="0">
                <a:srgbClr val="1E1C11"/>
              </a:gs>
              <a:gs pos="100000">
                <a:srgbClr val="0F253F"/>
              </a:gs>
            </a:gsLst>
            <a:lin ang="5400000"/>
          </a:gradFill>
          <a:ln w="12700">
            <a:miter lim="400000"/>
          </a:ln>
          <a:effectLst>
            <a:outerShdw blurRad="50800" dist="38100" dir="2700000" rotWithShape="0">
              <a:srgbClr val="000000">
                <a:alpha val="40000"/>
              </a:srgbClr>
            </a:outerShdw>
          </a:effectLst>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1" name="Shape 111"/>
          <p:cNvSpPr/>
          <p:nvPr/>
        </p:nvSpPr>
        <p:spPr>
          <a:xfrm>
            <a:off x="18081623" y="11164885"/>
            <a:ext cx="165097" cy="166684"/>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2" name="Shape 112"/>
          <p:cNvSpPr/>
          <p:nvPr/>
        </p:nvSpPr>
        <p:spPr>
          <a:xfrm>
            <a:off x="14289085" y="8932862"/>
            <a:ext cx="65087" cy="65086"/>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3" name="Shape 113"/>
          <p:cNvSpPr/>
          <p:nvPr/>
        </p:nvSpPr>
        <p:spPr>
          <a:xfrm>
            <a:off x="15354295" y="10032995"/>
            <a:ext cx="349242" cy="349242"/>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4" name="Shape 114"/>
          <p:cNvSpPr/>
          <p:nvPr/>
        </p:nvSpPr>
        <p:spPr>
          <a:xfrm>
            <a:off x="17170396" y="12239621"/>
            <a:ext cx="265108" cy="26510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5" name="Shape 115"/>
          <p:cNvSpPr/>
          <p:nvPr/>
        </p:nvSpPr>
        <p:spPr>
          <a:xfrm>
            <a:off x="14087473" y="11017248"/>
            <a:ext cx="149222" cy="147635"/>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6" name="Shape 116"/>
          <p:cNvSpPr/>
          <p:nvPr/>
        </p:nvSpPr>
        <p:spPr>
          <a:xfrm>
            <a:off x="13001621" y="12968285"/>
            <a:ext cx="265108" cy="265106"/>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7" name="Shape 118"/>
          <p:cNvSpPr/>
          <p:nvPr/>
        </p:nvSpPr>
        <p:spPr>
          <a:xfrm>
            <a:off x="20523195" y="12738095"/>
            <a:ext cx="349242" cy="349242"/>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8" name="Shape 119"/>
          <p:cNvSpPr/>
          <p:nvPr/>
        </p:nvSpPr>
        <p:spPr>
          <a:xfrm>
            <a:off x="15449548" y="13442948"/>
            <a:ext cx="166685" cy="16509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9" name="Shape 120"/>
          <p:cNvSpPr/>
          <p:nvPr/>
        </p:nvSpPr>
        <p:spPr>
          <a:xfrm>
            <a:off x="16071848" y="9444036"/>
            <a:ext cx="147635" cy="149222"/>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0" name="Shape 121"/>
          <p:cNvSpPr/>
          <p:nvPr/>
        </p:nvSpPr>
        <p:spPr>
          <a:xfrm flipH="1" flipV="1">
            <a:off x="15628938" y="10321924"/>
            <a:ext cx="1614487" cy="201771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41" name="Shape 122"/>
          <p:cNvSpPr/>
          <p:nvPr/>
        </p:nvSpPr>
        <p:spPr>
          <a:xfrm>
            <a:off x="18032409" y="11115671"/>
            <a:ext cx="265106" cy="265108"/>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2" name="Shape 123"/>
          <p:cNvSpPr/>
          <p:nvPr/>
        </p:nvSpPr>
        <p:spPr>
          <a:xfrm flipV="1">
            <a:off x="15536862" y="10342563"/>
            <a:ext cx="1" cy="309403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43" name="Shape 124"/>
          <p:cNvSpPr/>
          <p:nvPr/>
        </p:nvSpPr>
        <p:spPr>
          <a:xfrm>
            <a:off x="14322425" y="8951913"/>
            <a:ext cx="1133476" cy="1133476"/>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44" name="Shape 125"/>
          <p:cNvSpPr/>
          <p:nvPr/>
        </p:nvSpPr>
        <p:spPr>
          <a:xfrm flipV="1">
            <a:off x="14176374" y="10158413"/>
            <a:ext cx="1423989" cy="92710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45" name="Shape 126"/>
          <p:cNvSpPr/>
          <p:nvPr/>
        </p:nvSpPr>
        <p:spPr>
          <a:xfrm flipV="1">
            <a:off x="13115925" y="9567863"/>
            <a:ext cx="2981326" cy="352425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46" name="Shape 127"/>
          <p:cNvSpPr/>
          <p:nvPr/>
        </p:nvSpPr>
        <p:spPr>
          <a:xfrm flipH="1">
            <a:off x="18181637" y="7781924"/>
            <a:ext cx="2395538" cy="347186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47" name="Shape 128"/>
          <p:cNvSpPr/>
          <p:nvPr/>
        </p:nvSpPr>
        <p:spPr>
          <a:xfrm flipH="1" flipV="1">
            <a:off x="15525750" y="10185400"/>
            <a:ext cx="2630489" cy="105727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48" name="Shape 129"/>
          <p:cNvSpPr/>
          <p:nvPr/>
        </p:nvSpPr>
        <p:spPr>
          <a:xfrm flipH="1" flipV="1">
            <a:off x="18181637" y="11249025"/>
            <a:ext cx="2395538" cy="157797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49" name="Shape 130"/>
          <p:cNvSpPr/>
          <p:nvPr/>
        </p:nvSpPr>
        <p:spPr>
          <a:xfrm>
            <a:off x="20539071" y="7639046"/>
            <a:ext cx="265108" cy="26510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0" name="Shape 134"/>
          <p:cNvSpPr/>
          <p:nvPr/>
        </p:nvSpPr>
        <p:spPr>
          <a:xfrm>
            <a:off x="23367998" y="4922835"/>
            <a:ext cx="147635" cy="147635"/>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1" name="Shape 135"/>
          <p:cNvSpPr/>
          <p:nvPr/>
        </p:nvSpPr>
        <p:spPr>
          <a:xfrm>
            <a:off x="19692935" y="4624385"/>
            <a:ext cx="166684" cy="16509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2" name="Shape 136"/>
          <p:cNvSpPr/>
          <p:nvPr/>
        </p:nvSpPr>
        <p:spPr>
          <a:xfrm>
            <a:off x="19480210" y="5961060"/>
            <a:ext cx="165097" cy="16509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3" name="Shape 137"/>
          <p:cNvSpPr/>
          <p:nvPr/>
        </p:nvSpPr>
        <p:spPr>
          <a:xfrm>
            <a:off x="18867435" y="6669086"/>
            <a:ext cx="149223" cy="147634"/>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4" name="Shape 138"/>
          <p:cNvSpPr/>
          <p:nvPr/>
        </p:nvSpPr>
        <p:spPr>
          <a:xfrm>
            <a:off x="23690259" y="6232521"/>
            <a:ext cx="265106" cy="26510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5" name="Shape 139"/>
          <p:cNvSpPr/>
          <p:nvPr/>
        </p:nvSpPr>
        <p:spPr>
          <a:xfrm>
            <a:off x="22896510" y="10579098"/>
            <a:ext cx="147635" cy="149222"/>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6" name="Shape 140"/>
          <p:cNvSpPr/>
          <p:nvPr/>
        </p:nvSpPr>
        <p:spPr>
          <a:xfrm>
            <a:off x="21115335" y="11174411"/>
            <a:ext cx="147635" cy="147634"/>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7" name="Shape 141"/>
          <p:cNvSpPr/>
          <p:nvPr/>
        </p:nvSpPr>
        <p:spPr>
          <a:xfrm>
            <a:off x="19296060" y="13320710"/>
            <a:ext cx="165097" cy="16509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8" name="Shape 142"/>
          <p:cNvSpPr/>
          <p:nvPr/>
        </p:nvSpPr>
        <p:spPr>
          <a:xfrm>
            <a:off x="19043648" y="11798298"/>
            <a:ext cx="147635" cy="149222"/>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9" name="Shape 143"/>
          <p:cNvSpPr/>
          <p:nvPr/>
        </p:nvSpPr>
        <p:spPr>
          <a:xfrm>
            <a:off x="22656798" y="11955460"/>
            <a:ext cx="166685" cy="16509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0" name="Shape 144"/>
          <p:cNvSpPr/>
          <p:nvPr/>
        </p:nvSpPr>
        <p:spPr>
          <a:xfrm>
            <a:off x="23739473" y="8558210"/>
            <a:ext cx="166685" cy="16509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1" name="Shape 145"/>
          <p:cNvSpPr/>
          <p:nvPr/>
        </p:nvSpPr>
        <p:spPr>
          <a:xfrm>
            <a:off x="24447498" y="10107610"/>
            <a:ext cx="165097" cy="16509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2" name="Shape 146"/>
          <p:cNvSpPr/>
          <p:nvPr/>
        </p:nvSpPr>
        <p:spPr>
          <a:xfrm flipH="1">
            <a:off x="20656550" y="12023724"/>
            <a:ext cx="2138364" cy="90011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63" name="Shape 147"/>
          <p:cNvSpPr/>
          <p:nvPr/>
        </p:nvSpPr>
        <p:spPr>
          <a:xfrm flipH="1">
            <a:off x="20729574" y="11282363"/>
            <a:ext cx="449264" cy="150971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64" name="Shape 148"/>
          <p:cNvSpPr/>
          <p:nvPr/>
        </p:nvSpPr>
        <p:spPr>
          <a:xfrm flipH="1">
            <a:off x="20667662" y="8715375"/>
            <a:ext cx="3122613" cy="425132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65" name="Shape 149"/>
          <p:cNvSpPr/>
          <p:nvPr/>
        </p:nvSpPr>
        <p:spPr>
          <a:xfrm flipH="1">
            <a:off x="20789900" y="10656888"/>
            <a:ext cx="2185989" cy="218598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66" name="Shape 150"/>
          <p:cNvSpPr/>
          <p:nvPr/>
        </p:nvSpPr>
        <p:spPr>
          <a:xfrm flipH="1">
            <a:off x="20666075" y="10139363"/>
            <a:ext cx="3937001" cy="2816226"/>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67" name="Shape 151"/>
          <p:cNvSpPr/>
          <p:nvPr/>
        </p:nvSpPr>
        <p:spPr>
          <a:xfrm>
            <a:off x="19483387" y="9297988"/>
            <a:ext cx="1158876" cy="358140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68" name="Shape 152"/>
          <p:cNvSpPr/>
          <p:nvPr/>
        </p:nvSpPr>
        <p:spPr>
          <a:xfrm>
            <a:off x="19430998" y="9258297"/>
            <a:ext cx="166685" cy="16668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9" name="Shape 153"/>
          <p:cNvSpPr/>
          <p:nvPr/>
        </p:nvSpPr>
        <p:spPr>
          <a:xfrm flipV="1">
            <a:off x="19372262" y="12879387"/>
            <a:ext cx="1381126" cy="54610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70" name="Shape 154"/>
          <p:cNvSpPr/>
          <p:nvPr/>
        </p:nvSpPr>
        <p:spPr>
          <a:xfrm>
            <a:off x="20729575" y="7816850"/>
            <a:ext cx="0" cy="5149850"/>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71" name="Shape 155"/>
          <p:cNvSpPr/>
          <p:nvPr/>
        </p:nvSpPr>
        <p:spPr>
          <a:xfrm>
            <a:off x="19267484" y="11955460"/>
            <a:ext cx="222245" cy="22224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2" name="Shape 156"/>
          <p:cNvSpPr/>
          <p:nvPr/>
        </p:nvSpPr>
        <p:spPr>
          <a:xfrm>
            <a:off x="19504021" y="12095160"/>
            <a:ext cx="265108" cy="265106"/>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3" name="Shape 157"/>
          <p:cNvSpPr/>
          <p:nvPr/>
        </p:nvSpPr>
        <p:spPr>
          <a:xfrm>
            <a:off x="23652160" y="13276260"/>
            <a:ext cx="149223" cy="149223"/>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4" name="Shape 158"/>
          <p:cNvSpPr/>
          <p:nvPr/>
        </p:nvSpPr>
        <p:spPr>
          <a:xfrm>
            <a:off x="22702837" y="11993563"/>
            <a:ext cx="1016001" cy="131445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75" name="Shape 159"/>
          <p:cNvSpPr/>
          <p:nvPr/>
        </p:nvSpPr>
        <p:spPr>
          <a:xfrm flipV="1">
            <a:off x="23756937" y="10158413"/>
            <a:ext cx="782638" cy="3178176"/>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76" name="Shape 160"/>
          <p:cNvSpPr/>
          <p:nvPr/>
        </p:nvSpPr>
        <p:spPr>
          <a:xfrm flipV="1">
            <a:off x="15592424" y="12087224"/>
            <a:ext cx="3810001" cy="138112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77" name="Shape 161"/>
          <p:cNvSpPr/>
          <p:nvPr/>
        </p:nvSpPr>
        <p:spPr>
          <a:xfrm flipH="1">
            <a:off x="20675599" y="6380162"/>
            <a:ext cx="3106739" cy="139541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78" name="Shape 162"/>
          <p:cNvSpPr/>
          <p:nvPr/>
        </p:nvSpPr>
        <p:spPr>
          <a:xfrm flipH="1">
            <a:off x="20677187" y="5087937"/>
            <a:ext cx="2687638" cy="268763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79" name="Shape 163"/>
          <p:cNvSpPr/>
          <p:nvPr/>
        </p:nvSpPr>
        <p:spPr>
          <a:xfrm>
            <a:off x="19604037" y="6100763"/>
            <a:ext cx="1076326" cy="167005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80" name="Shape 164"/>
          <p:cNvSpPr/>
          <p:nvPr/>
        </p:nvSpPr>
        <p:spPr>
          <a:xfrm>
            <a:off x="19772312" y="4764087"/>
            <a:ext cx="906463" cy="309403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81" name="Shape 165"/>
          <p:cNvSpPr/>
          <p:nvPr/>
        </p:nvSpPr>
        <p:spPr>
          <a:xfrm>
            <a:off x="18253074" y="6389688"/>
            <a:ext cx="2514601" cy="138430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82" name="Shape 166"/>
          <p:cNvSpPr/>
          <p:nvPr/>
        </p:nvSpPr>
        <p:spPr>
          <a:xfrm flipH="1">
            <a:off x="18181636" y="6791325"/>
            <a:ext cx="760414" cy="4349750"/>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83" name="Shape 167"/>
          <p:cNvSpPr/>
          <p:nvPr/>
        </p:nvSpPr>
        <p:spPr>
          <a:xfrm>
            <a:off x="18586446" y="6511921"/>
            <a:ext cx="222246" cy="223834"/>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4" name="Shape 168"/>
          <p:cNvSpPr/>
          <p:nvPr/>
        </p:nvSpPr>
        <p:spPr>
          <a:xfrm>
            <a:off x="21048660" y="13615985"/>
            <a:ext cx="66675" cy="65087"/>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5" name="Shape 169"/>
          <p:cNvSpPr/>
          <p:nvPr/>
        </p:nvSpPr>
        <p:spPr>
          <a:xfrm>
            <a:off x="21853523" y="13650910"/>
            <a:ext cx="66674" cy="65087"/>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6" name="Shape 170"/>
          <p:cNvSpPr/>
          <p:nvPr/>
        </p:nvSpPr>
        <p:spPr>
          <a:xfrm>
            <a:off x="20727987" y="13068299"/>
            <a:ext cx="342901" cy="54768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87" name="Shape 171"/>
          <p:cNvSpPr/>
          <p:nvPr/>
        </p:nvSpPr>
        <p:spPr>
          <a:xfrm>
            <a:off x="20789899" y="13001624"/>
            <a:ext cx="1119189" cy="698502"/>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88" name="Shape 172"/>
          <p:cNvSpPr/>
          <p:nvPr/>
        </p:nvSpPr>
        <p:spPr>
          <a:xfrm>
            <a:off x="20634321" y="8543922"/>
            <a:ext cx="187322" cy="195259"/>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9" name="Shape 173"/>
          <p:cNvSpPr/>
          <p:nvPr/>
        </p:nvSpPr>
        <p:spPr>
          <a:xfrm>
            <a:off x="20664485" y="8885236"/>
            <a:ext cx="142873" cy="144460"/>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0" name="Shape 174"/>
          <p:cNvSpPr/>
          <p:nvPr/>
        </p:nvSpPr>
        <p:spPr>
          <a:xfrm>
            <a:off x="20639084" y="9107485"/>
            <a:ext cx="187321" cy="195258"/>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1" name="Shape 175"/>
          <p:cNvSpPr/>
          <p:nvPr/>
        </p:nvSpPr>
        <p:spPr>
          <a:xfrm>
            <a:off x="20659723" y="9450386"/>
            <a:ext cx="142872" cy="142873"/>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2" name="Shape 111"/>
          <p:cNvSpPr/>
          <p:nvPr/>
        </p:nvSpPr>
        <p:spPr>
          <a:xfrm>
            <a:off x="17479960" y="2687635"/>
            <a:ext cx="174622" cy="176209"/>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3" name="Shape 112"/>
          <p:cNvSpPr/>
          <p:nvPr/>
        </p:nvSpPr>
        <p:spPr>
          <a:xfrm>
            <a:off x="13473110" y="328612"/>
            <a:ext cx="68262" cy="69849"/>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4" name="Shape 113"/>
          <p:cNvSpPr/>
          <p:nvPr/>
        </p:nvSpPr>
        <p:spPr>
          <a:xfrm>
            <a:off x="14597057" y="1490658"/>
            <a:ext cx="369879" cy="36987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5" name="Shape 114"/>
          <p:cNvSpPr/>
          <p:nvPr/>
        </p:nvSpPr>
        <p:spPr>
          <a:xfrm>
            <a:off x="16516346" y="3822696"/>
            <a:ext cx="280982" cy="279394"/>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6" name="Shape 115"/>
          <p:cNvSpPr/>
          <p:nvPr/>
        </p:nvSpPr>
        <p:spPr>
          <a:xfrm>
            <a:off x="13260385" y="2530473"/>
            <a:ext cx="155573" cy="157160"/>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7" name="Shape 116"/>
          <p:cNvSpPr/>
          <p:nvPr/>
        </p:nvSpPr>
        <p:spPr>
          <a:xfrm>
            <a:off x="12112621" y="4592634"/>
            <a:ext cx="280982" cy="280981"/>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8" name="Shape 118"/>
          <p:cNvSpPr/>
          <p:nvPr/>
        </p:nvSpPr>
        <p:spPr>
          <a:xfrm>
            <a:off x="20059645" y="4349745"/>
            <a:ext cx="369879" cy="369879"/>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9" name="Shape 119"/>
          <p:cNvSpPr/>
          <p:nvPr/>
        </p:nvSpPr>
        <p:spPr>
          <a:xfrm>
            <a:off x="14698660" y="5094285"/>
            <a:ext cx="176209" cy="174622"/>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0" name="Shape 120"/>
          <p:cNvSpPr/>
          <p:nvPr/>
        </p:nvSpPr>
        <p:spPr>
          <a:xfrm>
            <a:off x="15355885" y="869948"/>
            <a:ext cx="157159" cy="155572"/>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1" name="Shape 121"/>
          <p:cNvSpPr/>
          <p:nvPr/>
        </p:nvSpPr>
        <p:spPr>
          <a:xfrm flipH="1" flipV="1">
            <a:off x="14889163" y="1797050"/>
            <a:ext cx="1706562" cy="213201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2" name="Shape 122"/>
          <p:cNvSpPr/>
          <p:nvPr/>
        </p:nvSpPr>
        <p:spPr>
          <a:xfrm>
            <a:off x="17427571" y="2635246"/>
            <a:ext cx="279394" cy="280982"/>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3" name="Shape 123"/>
          <p:cNvSpPr/>
          <p:nvPr/>
        </p:nvSpPr>
        <p:spPr>
          <a:xfrm flipV="1">
            <a:off x="14790737" y="1819275"/>
            <a:ext cx="1" cy="326866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4" name="Shape 124"/>
          <p:cNvSpPr/>
          <p:nvPr/>
        </p:nvSpPr>
        <p:spPr>
          <a:xfrm>
            <a:off x="13508037" y="349250"/>
            <a:ext cx="1196976" cy="119697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5" name="Shape 125"/>
          <p:cNvSpPr/>
          <p:nvPr/>
        </p:nvSpPr>
        <p:spPr>
          <a:xfrm flipV="1">
            <a:off x="13354050" y="1624012"/>
            <a:ext cx="1504951" cy="97948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6" name="Shape 126"/>
          <p:cNvSpPr/>
          <p:nvPr/>
        </p:nvSpPr>
        <p:spPr>
          <a:xfrm flipV="1">
            <a:off x="12233274" y="1000124"/>
            <a:ext cx="3149601" cy="372427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7" name="Shape 127"/>
          <p:cNvSpPr/>
          <p:nvPr/>
        </p:nvSpPr>
        <p:spPr>
          <a:xfrm flipH="1">
            <a:off x="17584736" y="-885825"/>
            <a:ext cx="2532063" cy="366871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8" name="Shape 128"/>
          <p:cNvSpPr/>
          <p:nvPr/>
        </p:nvSpPr>
        <p:spPr>
          <a:xfrm flipH="1" flipV="1">
            <a:off x="14779624" y="1652588"/>
            <a:ext cx="2779715" cy="1117600"/>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9" name="Shape 129"/>
          <p:cNvSpPr/>
          <p:nvPr/>
        </p:nvSpPr>
        <p:spPr>
          <a:xfrm flipH="1" flipV="1">
            <a:off x="17584737" y="2776537"/>
            <a:ext cx="2532063" cy="1666876"/>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10" name="Shape 139"/>
          <p:cNvSpPr/>
          <p:nvPr/>
        </p:nvSpPr>
        <p:spPr>
          <a:xfrm>
            <a:off x="22567898" y="2068511"/>
            <a:ext cx="155572" cy="157159"/>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1" name="Shape 140"/>
          <p:cNvSpPr/>
          <p:nvPr/>
        </p:nvSpPr>
        <p:spPr>
          <a:xfrm>
            <a:off x="20685123" y="2697161"/>
            <a:ext cx="157160" cy="157159"/>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2" name="Shape 141"/>
          <p:cNvSpPr/>
          <p:nvPr/>
        </p:nvSpPr>
        <p:spPr>
          <a:xfrm>
            <a:off x="18762660" y="4965697"/>
            <a:ext cx="176209" cy="174622"/>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3" name="Shape 142"/>
          <p:cNvSpPr/>
          <p:nvPr/>
        </p:nvSpPr>
        <p:spPr>
          <a:xfrm>
            <a:off x="18495960" y="3357560"/>
            <a:ext cx="155573" cy="155573"/>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4" name="Shape 143"/>
          <p:cNvSpPr/>
          <p:nvPr/>
        </p:nvSpPr>
        <p:spPr>
          <a:xfrm>
            <a:off x="22315485" y="3522660"/>
            <a:ext cx="174622" cy="174622"/>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5" name="Shape 144"/>
          <p:cNvSpPr/>
          <p:nvPr/>
        </p:nvSpPr>
        <p:spPr>
          <a:xfrm>
            <a:off x="23458485" y="-66678"/>
            <a:ext cx="174622" cy="174622"/>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6" name="Shape 145"/>
          <p:cNvSpPr/>
          <p:nvPr/>
        </p:nvSpPr>
        <p:spPr>
          <a:xfrm>
            <a:off x="24206198" y="1570035"/>
            <a:ext cx="174622" cy="174622"/>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7" name="Shape 146"/>
          <p:cNvSpPr/>
          <p:nvPr/>
        </p:nvSpPr>
        <p:spPr>
          <a:xfrm flipH="1">
            <a:off x="20200937" y="3594100"/>
            <a:ext cx="2259013" cy="95091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18" name="Shape 147"/>
          <p:cNvSpPr/>
          <p:nvPr/>
        </p:nvSpPr>
        <p:spPr>
          <a:xfrm flipH="1">
            <a:off x="20277137" y="2811463"/>
            <a:ext cx="474663" cy="159543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19" name="Shape 148"/>
          <p:cNvSpPr/>
          <p:nvPr/>
        </p:nvSpPr>
        <p:spPr>
          <a:xfrm flipH="1">
            <a:off x="20212050" y="98424"/>
            <a:ext cx="3298825" cy="449262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0" name="Shape 149"/>
          <p:cNvSpPr/>
          <p:nvPr/>
        </p:nvSpPr>
        <p:spPr>
          <a:xfrm flipH="1">
            <a:off x="20342225" y="2151063"/>
            <a:ext cx="2308226" cy="2309812"/>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1" name="Shape 150"/>
          <p:cNvSpPr/>
          <p:nvPr/>
        </p:nvSpPr>
        <p:spPr>
          <a:xfrm flipH="1">
            <a:off x="20210463" y="1603374"/>
            <a:ext cx="4160838" cy="297656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2" name="Shape 151"/>
          <p:cNvSpPr/>
          <p:nvPr/>
        </p:nvSpPr>
        <p:spPr>
          <a:xfrm>
            <a:off x="18962686" y="715963"/>
            <a:ext cx="1222377" cy="3783012"/>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3" name="Shape 152"/>
          <p:cNvSpPr/>
          <p:nvPr/>
        </p:nvSpPr>
        <p:spPr>
          <a:xfrm>
            <a:off x="18907123" y="673097"/>
            <a:ext cx="174622" cy="176210"/>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4" name="Shape 153"/>
          <p:cNvSpPr/>
          <p:nvPr/>
        </p:nvSpPr>
        <p:spPr>
          <a:xfrm flipV="1">
            <a:off x="18845212" y="4498975"/>
            <a:ext cx="1457326" cy="57626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5" name="Shape 154"/>
          <p:cNvSpPr/>
          <p:nvPr/>
        </p:nvSpPr>
        <p:spPr>
          <a:xfrm>
            <a:off x="20277137" y="-850900"/>
            <a:ext cx="1" cy="5441950"/>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6" name="Shape 155"/>
          <p:cNvSpPr/>
          <p:nvPr/>
        </p:nvSpPr>
        <p:spPr>
          <a:xfrm>
            <a:off x="18732496" y="3522659"/>
            <a:ext cx="236533" cy="23494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7" name="Shape 156"/>
          <p:cNvSpPr/>
          <p:nvPr/>
        </p:nvSpPr>
        <p:spPr>
          <a:xfrm>
            <a:off x="18981734" y="3670296"/>
            <a:ext cx="280981" cy="280982"/>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8" name="Shape 157"/>
          <p:cNvSpPr/>
          <p:nvPr/>
        </p:nvSpPr>
        <p:spPr>
          <a:xfrm>
            <a:off x="23366410" y="4919660"/>
            <a:ext cx="157159" cy="155573"/>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9" name="Shape 158"/>
          <p:cNvSpPr/>
          <p:nvPr/>
        </p:nvSpPr>
        <p:spPr>
          <a:xfrm>
            <a:off x="22363113" y="3562349"/>
            <a:ext cx="1073150" cy="1390652"/>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30" name="Shape 159"/>
          <p:cNvSpPr/>
          <p:nvPr/>
        </p:nvSpPr>
        <p:spPr>
          <a:xfrm flipV="1">
            <a:off x="23475950" y="1624013"/>
            <a:ext cx="827089" cy="335756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31" name="Shape 160"/>
          <p:cNvSpPr/>
          <p:nvPr/>
        </p:nvSpPr>
        <p:spPr>
          <a:xfrm flipV="1">
            <a:off x="14851062" y="3662362"/>
            <a:ext cx="4024313" cy="145891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32" name="Shape 166"/>
          <p:cNvSpPr/>
          <p:nvPr/>
        </p:nvSpPr>
        <p:spPr>
          <a:xfrm flipH="1">
            <a:off x="17586324" y="-1933576"/>
            <a:ext cx="803276" cy="459581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33" name="Shape 168"/>
          <p:cNvSpPr/>
          <p:nvPr/>
        </p:nvSpPr>
        <p:spPr>
          <a:xfrm>
            <a:off x="20615273" y="5276849"/>
            <a:ext cx="69849" cy="69849"/>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4" name="Shape 169"/>
          <p:cNvSpPr/>
          <p:nvPr/>
        </p:nvSpPr>
        <p:spPr>
          <a:xfrm>
            <a:off x="21466173" y="5313362"/>
            <a:ext cx="69849" cy="69849"/>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5" name="Shape 170"/>
          <p:cNvSpPr/>
          <p:nvPr/>
        </p:nvSpPr>
        <p:spPr>
          <a:xfrm>
            <a:off x="20277137" y="4699000"/>
            <a:ext cx="361951" cy="57943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36" name="Shape 171"/>
          <p:cNvSpPr/>
          <p:nvPr/>
        </p:nvSpPr>
        <p:spPr>
          <a:xfrm>
            <a:off x="20340637" y="4627562"/>
            <a:ext cx="1182688" cy="739776"/>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37" name="Shape 172"/>
          <p:cNvSpPr/>
          <p:nvPr/>
        </p:nvSpPr>
        <p:spPr>
          <a:xfrm>
            <a:off x="20177121" y="-82553"/>
            <a:ext cx="198434" cy="206371"/>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8" name="Shape 173"/>
          <p:cNvSpPr/>
          <p:nvPr/>
        </p:nvSpPr>
        <p:spPr>
          <a:xfrm>
            <a:off x="20208873" y="279398"/>
            <a:ext cx="150810" cy="150810"/>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9" name="Shape 174"/>
          <p:cNvSpPr/>
          <p:nvPr/>
        </p:nvSpPr>
        <p:spPr>
          <a:xfrm>
            <a:off x="20181884" y="514347"/>
            <a:ext cx="198433" cy="204784"/>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0" name="Shape 175"/>
          <p:cNvSpPr/>
          <p:nvPr/>
        </p:nvSpPr>
        <p:spPr>
          <a:xfrm>
            <a:off x="20204110" y="874711"/>
            <a:ext cx="150810" cy="15239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1" name="Shape 130"/>
          <p:cNvSpPr/>
          <p:nvPr/>
        </p:nvSpPr>
        <p:spPr>
          <a:xfrm rot="13112189">
            <a:off x="17722862" y="5967449"/>
            <a:ext cx="761982" cy="761982"/>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144" name="Group 133"/>
          <p:cNvGrpSpPr/>
          <p:nvPr/>
        </p:nvGrpSpPr>
        <p:grpSpPr>
          <a:xfrm>
            <a:off x="19575940" y="10374803"/>
            <a:ext cx="602300" cy="602300"/>
            <a:chOff x="0" y="0"/>
            <a:chExt cx="602298" cy="602298"/>
          </a:xfrm>
        </p:grpSpPr>
        <p:sp>
          <p:nvSpPr>
            <p:cNvPr id="142" name="Shape 131"/>
            <p:cNvSpPr/>
            <p:nvPr/>
          </p:nvSpPr>
          <p:spPr>
            <a:xfrm rot="13112189">
              <a:off x="167802" y="167796"/>
              <a:ext cx="266695" cy="26669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3" name="Shape 132"/>
            <p:cNvSpPr/>
            <p:nvPr/>
          </p:nvSpPr>
          <p:spPr>
            <a:xfrm rot="13112189">
              <a:off x="86842" y="86842"/>
              <a:ext cx="428615" cy="428615"/>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145" name="Shape 135"/>
          <p:cNvSpPr/>
          <p:nvPr/>
        </p:nvSpPr>
        <p:spPr>
          <a:xfrm rot="13112189">
            <a:off x="16097254" y="10945826"/>
            <a:ext cx="268282" cy="266694"/>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6" name="Shape 136"/>
          <p:cNvSpPr/>
          <p:nvPr/>
        </p:nvSpPr>
        <p:spPr>
          <a:xfrm rot="13112189">
            <a:off x="17714917" y="9469451"/>
            <a:ext cx="268281" cy="268281"/>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7" name="Shape 137"/>
          <p:cNvSpPr/>
          <p:nvPr/>
        </p:nvSpPr>
        <p:spPr>
          <a:xfrm rot="13112189">
            <a:off x="19218279" y="9224974"/>
            <a:ext cx="239708" cy="238120"/>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8" name="Shape 138"/>
          <p:cNvSpPr/>
          <p:nvPr/>
        </p:nvSpPr>
        <p:spPr>
          <a:xfrm rot="13112189">
            <a:off x="12541256" y="4724420"/>
            <a:ext cx="428616" cy="428616"/>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9" name="Shape 161"/>
          <p:cNvSpPr/>
          <p:nvPr/>
        </p:nvSpPr>
        <p:spPr>
          <a:xfrm>
            <a:off x="12848902" y="4925889"/>
            <a:ext cx="5337821" cy="136549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0" name="Shape 163"/>
          <p:cNvSpPr/>
          <p:nvPr/>
        </p:nvSpPr>
        <p:spPr>
          <a:xfrm flipV="1">
            <a:off x="17853767" y="6292733"/>
            <a:ext cx="322365" cy="319745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1" name="Shape 164"/>
          <p:cNvSpPr/>
          <p:nvPr/>
        </p:nvSpPr>
        <p:spPr>
          <a:xfrm flipV="1">
            <a:off x="16292834" y="6182536"/>
            <a:ext cx="1971034" cy="4829140"/>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2" name="Shape 165"/>
          <p:cNvSpPr/>
          <p:nvPr/>
        </p:nvSpPr>
        <p:spPr>
          <a:xfrm flipH="1" flipV="1">
            <a:off x="18069087" y="6200414"/>
            <a:ext cx="1785615" cy="428379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3" name="Shape 167"/>
          <p:cNvSpPr/>
          <p:nvPr/>
        </p:nvSpPr>
        <p:spPr>
          <a:xfrm rot="13112189">
            <a:off x="19346868" y="9559942"/>
            <a:ext cx="360354" cy="360354"/>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4" name="文本框 128"/>
          <p:cNvSpPr txBox="1"/>
          <p:nvPr/>
        </p:nvSpPr>
        <p:spPr>
          <a:xfrm>
            <a:off x="1920080" y="7144088"/>
            <a:ext cx="4812215"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4800">
                <a:solidFill>
                  <a:schemeClr val="accent1"/>
                </a:solidFill>
              </a:defRPr>
            </a:lvl1pPr>
          </a:lstStyle>
          <a:p>
            <a:r>
              <a:rPr lang="en-US" altLang="zh-CN" dirty="0"/>
              <a:t>Final</a:t>
            </a:r>
            <a:r>
              <a:rPr dirty="0"/>
              <a:t> Presentation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7" name="组合 2"/>
          <p:cNvGrpSpPr/>
          <p:nvPr/>
        </p:nvGrpSpPr>
        <p:grpSpPr>
          <a:xfrm>
            <a:off x="18934112" y="7094538"/>
            <a:ext cx="6948487" cy="7305676"/>
            <a:chOff x="0" y="0"/>
            <a:chExt cx="6948486" cy="7305675"/>
          </a:xfrm>
        </p:grpSpPr>
        <p:sp>
          <p:nvSpPr>
            <p:cNvPr id="798" name="Shape 304"/>
            <p:cNvSpPr/>
            <p:nvPr/>
          </p:nvSpPr>
          <p:spPr>
            <a:xfrm rot="17944052">
              <a:off x="6165053" y="327820"/>
              <a:ext cx="92074" cy="904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99" name="Shape 305"/>
            <p:cNvSpPr/>
            <p:nvPr/>
          </p:nvSpPr>
          <p:spPr>
            <a:xfrm rot="17944052">
              <a:off x="4060823" y="1597025"/>
              <a:ext cx="36512" cy="3651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00" name="Shape 306"/>
            <p:cNvSpPr/>
            <p:nvPr/>
          </p:nvSpPr>
          <p:spPr>
            <a:xfrm rot="17944052">
              <a:off x="4905370" y="1268416"/>
              <a:ext cx="193671" cy="193671"/>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01" name="Shape 307"/>
            <p:cNvSpPr/>
            <p:nvPr/>
          </p:nvSpPr>
          <p:spPr>
            <a:xfrm rot="17944052">
              <a:off x="6449214" y="1016796"/>
              <a:ext cx="147634" cy="146048"/>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02" name="Shape 308"/>
            <p:cNvSpPr/>
            <p:nvPr/>
          </p:nvSpPr>
          <p:spPr>
            <a:xfrm rot="17944052">
              <a:off x="5020466" y="2221707"/>
              <a:ext cx="82549" cy="8096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03" name="Shape 309"/>
            <p:cNvSpPr/>
            <p:nvPr/>
          </p:nvSpPr>
          <p:spPr>
            <a:xfrm rot="17944052">
              <a:off x="5683246" y="3224214"/>
              <a:ext cx="146047" cy="146048"/>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04" name="Shape 310"/>
            <p:cNvSpPr/>
            <p:nvPr/>
          </p:nvSpPr>
          <p:spPr>
            <a:xfrm rot="17944052">
              <a:off x="6559548" y="2208213"/>
              <a:ext cx="90487" cy="904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05" name="Shape 311"/>
            <p:cNvSpPr/>
            <p:nvPr/>
          </p:nvSpPr>
          <p:spPr>
            <a:xfrm rot="17944052">
              <a:off x="4793454" y="842171"/>
              <a:ext cx="82548" cy="809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06" name="Shape 312"/>
            <p:cNvSpPr/>
            <p:nvPr/>
          </p:nvSpPr>
          <p:spPr>
            <a:xfrm flipH="1">
              <a:off x="5084761" y="1109661"/>
              <a:ext cx="1406526" cy="23812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07" name="Shape 313"/>
            <p:cNvSpPr/>
            <p:nvPr/>
          </p:nvSpPr>
          <p:spPr>
            <a:xfrm rot="17944052">
              <a:off x="6138859" y="300040"/>
              <a:ext cx="146046" cy="146047"/>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08" name="Shape 314"/>
            <p:cNvSpPr/>
            <p:nvPr/>
          </p:nvSpPr>
          <p:spPr>
            <a:xfrm flipH="1" flipV="1">
              <a:off x="5068888" y="1396999"/>
              <a:ext cx="1493838" cy="83026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09" name="Shape 315"/>
            <p:cNvSpPr/>
            <p:nvPr/>
          </p:nvSpPr>
          <p:spPr>
            <a:xfrm flipV="1">
              <a:off x="4071936" y="1368424"/>
              <a:ext cx="850900" cy="24288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10" name="Shape 316"/>
            <p:cNvSpPr/>
            <p:nvPr/>
          </p:nvSpPr>
          <p:spPr>
            <a:xfrm flipH="1" flipV="1">
              <a:off x="4997450" y="1317625"/>
              <a:ext cx="65088" cy="93503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11" name="Shape 317"/>
            <p:cNvSpPr/>
            <p:nvPr/>
          </p:nvSpPr>
          <p:spPr>
            <a:xfrm flipH="1" flipV="1">
              <a:off x="4846637" y="919161"/>
              <a:ext cx="900113" cy="238442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12" name="Shape 318"/>
            <p:cNvSpPr/>
            <p:nvPr/>
          </p:nvSpPr>
          <p:spPr>
            <a:xfrm flipH="1">
              <a:off x="4991100" y="374649"/>
              <a:ext cx="1216026" cy="98742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13" name="Shape 319"/>
            <p:cNvSpPr/>
            <p:nvPr/>
          </p:nvSpPr>
          <p:spPr>
            <a:xfrm flipV="1">
              <a:off x="6592887" y="-1"/>
              <a:ext cx="355600" cy="220980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14" name="Shape 320"/>
            <p:cNvSpPr/>
            <p:nvPr/>
          </p:nvSpPr>
          <p:spPr>
            <a:xfrm rot="21342982">
              <a:off x="2657473" y="5930899"/>
              <a:ext cx="92074"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15" name="Shape 321"/>
            <p:cNvSpPr/>
            <p:nvPr/>
          </p:nvSpPr>
          <p:spPr>
            <a:xfrm rot="21342982">
              <a:off x="1112834" y="5416547"/>
              <a:ext cx="192084" cy="19208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16" name="Shape 322"/>
            <p:cNvSpPr/>
            <p:nvPr/>
          </p:nvSpPr>
          <p:spPr>
            <a:xfrm rot="21342982">
              <a:off x="2201859" y="6557960"/>
              <a:ext cx="146048" cy="14604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17" name="Shape 323"/>
            <p:cNvSpPr/>
            <p:nvPr/>
          </p:nvSpPr>
          <p:spPr>
            <a:xfrm rot="21342982">
              <a:off x="452435" y="6015036"/>
              <a:ext cx="80962" cy="809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18" name="Shape 324"/>
            <p:cNvSpPr/>
            <p:nvPr/>
          </p:nvSpPr>
          <p:spPr>
            <a:xfrm rot="21342982">
              <a:off x="4070346" y="6692897"/>
              <a:ext cx="193671" cy="193671"/>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19" name="Shape 325"/>
            <p:cNvSpPr/>
            <p:nvPr/>
          </p:nvSpPr>
          <p:spPr>
            <a:xfrm rot="21342982">
              <a:off x="1479548" y="5067298"/>
              <a:ext cx="82549" cy="809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20" name="Shape 326"/>
            <p:cNvSpPr/>
            <p:nvPr/>
          </p:nvSpPr>
          <p:spPr>
            <a:xfrm flipH="1" flipV="1">
              <a:off x="1270001" y="5570537"/>
              <a:ext cx="971550" cy="10445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21" name="Shape 327"/>
            <p:cNvSpPr/>
            <p:nvPr/>
          </p:nvSpPr>
          <p:spPr>
            <a:xfrm rot="21342982">
              <a:off x="2630484" y="5903910"/>
              <a:ext cx="146048" cy="146047"/>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22" name="Shape 328"/>
            <p:cNvSpPr/>
            <p:nvPr/>
          </p:nvSpPr>
          <p:spPr>
            <a:xfrm flipH="1" flipV="1">
              <a:off x="1219200" y="5586412"/>
              <a:ext cx="128588" cy="170497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23" name="Shape 329"/>
            <p:cNvSpPr/>
            <p:nvPr/>
          </p:nvSpPr>
          <p:spPr>
            <a:xfrm>
              <a:off x="493711" y="4870449"/>
              <a:ext cx="669926" cy="57785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24" name="Shape 330"/>
            <p:cNvSpPr/>
            <p:nvPr/>
          </p:nvSpPr>
          <p:spPr>
            <a:xfrm flipV="1">
              <a:off x="501649" y="5483224"/>
              <a:ext cx="744538" cy="56832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25" name="Shape 331"/>
            <p:cNvSpPr/>
            <p:nvPr/>
          </p:nvSpPr>
          <p:spPr>
            <a:xfrm flipV="1">
              <a:off x="-1" y="5137150"/>
              <a:ext cx="1495425" cy="206375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26" name="Shape 332"/>
            <p:cNvSpPr/>
            <p:nvPr/>
          </p:nvSpPr>
          <p:spPr>
            <a:xfrm flipH="1">
              <a:off x="2713037" y="3968750"/>
              <a:ext cx="1176338" cy="201136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27" name="Shape 333"/>
            <p:cNvSpPr/>
            <p:nvPr/>
          </p:nvSpPr>
          <p:spPr>
            <a:xfrm flipH="1" flipV="1">
              <a:off x="1206500" y="5500688"/>
              <a:ext cx="1492251" cy="47466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28" name="Shape 334"/>
            <p:cNvSpPr/>
            <p:nvPr/>
          </p:nvSpPr>
          <p:spPr>
            <a:xfrm flipH="1" flipV="1">
              <a:off x="2713037" y="5976937"/>
              <a:ext cx="1384300" cy="76993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29" name="Shape 335"/>
            <p:cNvSpPr/>
            <p:nvPr/>
          </p:nvSpPr>
          <p:spPr>
            <a:xfrm rot="21342982">
              <a:off x="3867148" y="3886198"/>
              <a:ext cx="146047" cy="14604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832" name="Group 338"/>
            <p:cNvGrpSpPr/>
            <p:nvPr/>
          </p:nvGrpSpPr>
          <p:grpSpPr>
            <a:xfrm>
              <a:off x="2423621" y="3177685"/>
              <a:ext cx="156549" cy="156548"/>
              <a:chOff x="0" y="0"/>
              <a:chExt cx="156547" cy="156546"/>
            </a:xfrm>
          </p:grpSpPr>
          <p:sp>
            <p:nvSpPr>
              <p:cNvPr id="830" name="Shape 336"/>
              <p:cNvSpPr/>
              <p:nvPr/>
            </p:nvSpPr>
            <p:spPr>
              <a:xfrm rot="21342982">
                <a:off x="32238" y="32238"/>
                <a:ext cx="92074" cy="9207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31" name="Shape 337"/>
              <p:cNvSpPr/>
              <p:nvPr/>
            </p:nvSpPr>
            <p:spPr>
              <a:xfrm rot="21342982">
                <a:off x="5250" y="5250"/>
                <a:ext cx="146047" cy="146047"/>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833" name="Shape 339"/>
            <p:cNvSpPr/>
            <p:nvPr/>
          </p:nvSpPr>
          <p:spPr>
            <a:xfrm rot="21342982">
              <a:off x="5310185" y="2274886"/>
              <a:ext cx="82549" cy="825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34" name="Shape 340"/>
            <p:cNvSpPr/>
            <p:nvPr/>
          </p:nvSpPr>
          <p:spPr>
            <a:xfrm rot="21342982">
              <a:off x="3275010" y="2262186"/>
              <a:ext cx="92074"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35" name="Shape 341"/>
            <p:cNvSpPr/>
            <p:nvPr/>
          </p:nvSpPr>
          <p:spPr>
            <a:xfrm rot="21342982">
              <a:off x="3213098" y="3006724"/>
              <a:ext cx="90486"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36" name="Shape 342"/>
            <p:cNvSpPr/>
            <p:nvPr/>
          </p:nvSpPr>
          <p:spPr>
            <a:xfrm rot="21342982">
              <a:off x="2905124" y="3422649"/>
              <a:ext cx="80961" cy="825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37" name="Shape 343"/>
            <p:cNvSpPr/>
            <p:nvPr/>
          </p:nvSpPr>
          <p:spPr>
            <a:xfrm rot="21342982">
              <a:off x="5543548" y="2965447"/>
              <a:ext cx="146047" cy="14763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38" name="Shape 344"/>
            <p:cNvSpPr/>
            <p:nvPr/>
          </p:nvSpPr>
          <p:spPr>
            <a:xfrm rot="21342982">
              <a:off x="5284785" y="5410199"/>
              <a:ext cx="80962" cy="825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39" name="Shape 345"/>
            <p:cNvSpPr/>
            <p:nvPr/>
          </p:nvSpPr>
          <p:spPr>
            <a:xfrm rot="21342982">
              <a:off x="4327523" y="5811835"/>
              <a:ext cx="82549" cy="80962"/>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40" name="Shape 346"/>
            <p:cNvSpPr/>
            <p:nvPr/>
          </p:nvSpPr>
          <p:spPr>
            <a:xfrm rot="21342982">
              <a:off x="3414710" y="7067549"/>
              <a:ext cx="92074"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41" name="Shape 347"/>
            <p:cNvSpPr/>
            <p:nvPr/>
          </p:nvSpPr>
          <p:spPr>
            <a:xfrm rot="21342982">
              <a:off x="3213098" y="6240461"/>
              <a:ext cx="80961" cy="825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42" name="Shape 348"/>
            <p:cNvSpPr/>
            <p:nvPr/>
          </p:nvSpPr>
          <p:spPr>
            <a:xfrm rot="21342982">
              <a:off x="5665785" y="4262435"/>
              <a:ext cx="92074" cy="9048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43" name="Shape 349"/>
            <p:cNvSpPr/>
            <p:nvPr/>
          </p:nvSpPr>
          <p:spPr>
            <a:xfrm flipH="1">
              <a:off x="4179887" y="5872162"/>
              <a:ext cx="184150" cy="84931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44" name="Shape 350"/>
            <p:cNvSpPr/>
            <p:nvPr/>
          </p:nvSpPr>
          <p:spPr>
            <a:xfrm flipH="1">
              <a:off x="4152900" y="4349750"/>
              <a:ext cx="1543050" cy="247015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45" name="Shape 351"/>
            <p:cNvSpPr/>
            <p:nvPr/>
          </p:nvSpPr>
          <p:spPr>
            <a:xfrm flipH="1">
              <a:off x="4214811" y="5453062"/>
              <a:ext cx="1112839" cy="129381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46" name="Shape 352"/>
            <p:cNvSpPr/>
            <p:nvPr/>
          </p:nvSpPr>
          <p:spPr>
            <a:xfrm>
              <a:off x="3349625" y="4848224"/>
              <a:ext cx="785813" cy="192563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47" name="Shape 353"/>
            <p:cNvSpPr/>
            <p:nvPr/>
          </p:nvSpPr>
          <p:spPr>
            <a:xfrm rot="21342982">
              <a:off x="3322635" y="4825998"/>
              <a:ext cx="90487" cy="904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48" name="Shape 354"/>
            <p:cNvSpPr/>
            <p:nvPr/>
          </p:nvSpPr>
          <p:spPr>
            <a:xfrm flipV="1">
              <a:off x="3459162" y="6769101"/>
              <a:ext cx="736601" cy="35718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49" name="Shape 355"/>
            <p:cNvSpPr/>
            <p:nvPr/>
          </p:nvSpPr>
          <p:spPr>
            <a:xfrm>
              <a:off x="3975100" y="3981450"/>
              <a:ext cx="211138" cy="283686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50" name="Shape 356"/>
            <p:cNvSpPr/>
            <p:nvPr/>
          </p:nvSpPr>
          <p:spPr>
            <a:xfrm rot="21342982">
              <a:off x="3344860" y="6315073"/>
              <a:ext cx="122236" cy="123822"/>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51" name="Shape 357"/>
            <p:cNvSpPr/>
            <p:nvPr/>
          </p:nvSpPr>
          <p:spPr>
            <a:xfrm rot="21342982">
              <a:off x="3481384" y="6383335"/>
              <a:ext cx="146047" cy="146047"/>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52" name="Shape 358"/>
            <p:cNvSpPr/>
            <p:nvPr/>
          </p:nvSpPr>
          <p:spPr>
            <a:xfrm flipV="1">
              <a:off x="1379536" y="6388100"/>
              <a:ext cx="2039938" cy="9175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53" name="Shape 359"/>
            <p:cNvSpPr/>
            <p:nvPr/>
          </p:nvSpPr>
          <p:spPr>
            <a:xfrm flipH="1">
              <a:off x="3943350" y="3063875"/>
              <a:ext cx="1652588" cy="89693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54" name="Shape 360"/>
            <p:cNvSpPr/>
            <p:nvPr/>
          </p:nvSpPr>
          <p:spPr>
            <a:xfrm flipH="1">
              <a:off x="3943350" y="2370137"/>
              <a:ext cx="1370012" cy="15906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55" name="Shape 361"/>
            <p:cNvSpPr/>
            <p:nvPr/>
          </p:nvSpPr>
          <p:spPr>
            <a:xfrm>
              <a:off x="3282949" y="3082924"/>
              <a:ext cx="661988" cy="87788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56" name="Shape 362"/>
            <p:cNvSpPr/>
            <p:nvPr/>
          </p:nvSpPr>
          <p:spPr>
            <a:xfrm>
              <a:off x="3321049" y="2339975"/>
              <a:ext cx="627064" cy="16668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57" name="Shape 363"/>
            <p:cNvSpPr/>
            <p:nvPr/>
          </p:nvSpPr>
          <p:spPr>
            <a:xfrm>
              <a:off x="2552699" y="3297236"/>
              <a:ext cx="1439862" cy="65881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58" name="Shape 364"/>
            <p:cNvSpPr/>
            <p:nvPr/>
          </p:nvSpPr>
          <p:spPr>
            <a:xfrm flipH="1">
              <a:off x="2708275" y="3490911"/>
              <a:ext cx="239713" cy="242570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59" name="Shape 365"/>
            <p:cNvSpPr/>
            <p:nvPr/>
          </p:nvSpPr>
          <p:spPr>
            <a:xfrm rot="21342982">
              <a:off x="2744785" y="3346448"/>
              <a:ext cx="123823" cy="12382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60" name="Shape 366"/>
            <p:cNvSpPr/>
            <p:nvPr/>
          </p:nvSpPr>
          <p:spPr>
            <a:xfrm rot="21342982">
              <a:off x="4391024" y="7159625"/>
              <a:ext cx="36512" cy="3651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61" name="Shape 367"/>
            <p:cNvSpPr/>
            <p:nvPr/>
          </p:nvSpPr>
          <p:spPr>
            <a:xfrm>
              <a:off x="4190999" y="6873875"/>
              <a:ext cx="211138" cy="28733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62" name="Shape 368"/>
            <p:cNvSpPr/>
            <p:nvPr/>
          </p:nvSpPr>
          <p:spPr>
            <a:xfrm>
              <a:off x="4221161" y="6834187"/>
              <a:ext cx="644526" cy="33813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63" name="Shape 369"/>
            <p:cNvSpPr/>
            <p:nvPr/>
          </p:nvSpPr>
          <p:spPr>
            <a:xfrm rot="21342982">
              <a:off x="3956048" y="4381499"/>
              <a:ext cx="103186" cy="1079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64" name="Shape 370"/>
            <p:cNvSpPr/>
            <p:nvPr/>
          </p:nvSpPr>
          <p:spPr>
            <a:xfrm rot="21342982">
              <a:off x="3984624" y="4570411"/>
              <a:ext cx="79374" cy="777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65" name="Shape 371"/>
            <p:cNvSpPr/>
            <p:nvPr/>
          </p:nvSpPr>
          <p:spPr>
            <a:xfrm rot="21342982">
              <a:off x="3981448" y="4692648"/>
              <a:ext cx="103186" cy="106360"/>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66" name="Shape 372"/>
            <p:cNvSpPr/>
            <p:nvPr/>
          </p:nvSpPr>
          <p:spPr>
            <a:xfrm rot="21342982">
              <a:off x="4006849" y="4879974"/>
              <a:ext cx="77786" cy="7937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868" name="椭圆 141"/>
          <p:cNvSpPr/>
          <p:nvPr/>
        </p:nvSpPr>
        <p:spPr>
          <a:xfrm>
            <a:off x="9919841" y="4891742"/>
            <a:ext cx="4646613" cy="4646615"/>
          </a:xfrm>
          <a:prstGeom prst="ellipse">
            <a:avLst/>
          </a:prstGeom>
          <a:gradFill>
            <a:gsLst>
              <a:gs pos="0">
                <a:srgbClr val="1E1C11"/>
              </a:gs>
              <a:gs pos="100000">
                <a:srgbClr val="0F253F"/>
              </a:gs>
            </a:gsLst>
            <a:lin ang="5400000"/>
          </a:gradFill>
          <a:ln w="12700">
            <a:miter lim="400000"/>
          </a:ln>
          <a:effectLst>
            <a:outerShdw blurRad="165100" dist="25400" dir="5400000" rotWithShape="0">
              <a:srgbClr val="000000">
                <a:alpha val="75000"/>
              </a:srgbClr>
            </a:outerShdw>
          </a:effectLst>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937" name="组合 1"/>
          <p:cNvGrpSpPr/>
          <p:nvPr/>
        </p:nvGrpSpPr>
        <p:grpSpPr>
          <a:xfrm>
            <a:off x="272010" y="330130"/>
            <a:ext cx="5280173" cy="8273536"/>
            <a:chOff x="0" y="0"/>
            <a:chExt cx="5280171" cy="8273535"/>
          </a:xfrm>
        </p:grpSpPr>
        <p:sp>
          <p:nvSpPr>
            <p:cNvPr id="869" name="Shape 304"/>
            <p:cNvSpPr/>
            <p:nvPr/>
          </p:nvSpPr>
          <p:spPr>
            <a:xfrm rot="6244052">
              <a:off x="859915" y="8139519"/>
              <a:ext cx="92074" cy="904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70" name="Shape 305"/>
            <p:cNvSpPr/>
            <p:nvPr/>
          </p:nvSpPr>
          <p:spPr>
            <a:xfrm rot="6244052">
              <a:off x="2627594" y="6422637"/>
              <a:ext cx="36513" cy="3651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71" name="Shape 306"/>
            <p:cNvSpPr/>
            <p:nvPr/>
          </p:nvSpPr>
          <p:spPr>
            <a:xfrm rot="6244052">
              <a:off x="1733044" y="6821892"/>
              <a:ext cx="192085" cy="193671"/>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72" name="Shape 307"/>
            <p:cNvSpPr/>
            <p:nvPr/>
          </p:nvSpPr>
          <p:spPr>
            <a:xfrm rot="6244052">
              <a:off x="348744" y="7518806"/>
              <a:ext cx="146047" cy="14763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73" name="Shape 308"/>
            <p:cNvSpPr/>
            <p:nvPr/>
          </p:nvSpPr>
          <p:spPr>
            <a:xfrm rot="6244052">
              <a:off x="1486978" y="6042430"/>
              <a:ext cx="82549" cy="8096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74" name="Shape 309"/>
            <p:cNvSpPr/>
            <p:nvPr/>
          </p:nvSpPr>
          <p:spPr>
            <a:xfrm rot="6244052">
              <a:off x="527337" y="5189149"/>
              <a:ext cx="146047" cy="14604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75" name="Shape 310"/>
            <p:cNvSpPr/>
            <p:nvPr/>
          </p:nvSpPr>
          <p:spPr>
            <a:xfrm rot="6244052">
              <a:off x="9809" y="6441687"/>
              <a:ext cx="92073"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76" name="Shape 311"/>
            <p:cNvSpPr/>
            <p:nvPr/>
          </p:nvSpPr>
          <p:spPr>
            <a:xfrm rot="6244052">
              <a:off x="2067209" y="7300525"/>
              <a:ext cx="80961" cy="809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77" name="Shape 312"/>
            <p:cNvSpPr/>
            <p:nvPr/>
          </p:nvSpPr>
          <p:spPr>
            <a:xfrm flipV="1">
              <a:off x="448787" y="6968371"/>
              <a:ext cx="1298500" cy="59445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78" name="Shape 313"/>
            <p:cNvSpPr/>
            <p:nvPr/>
          </p:nvSpPr>
          <p:spPr>
            <a:xfrm rot="6244052">
              <a:off x="832932" y="8110942"/>
              <a:ext cx="146047" cy="147635"/>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79" name="Shape 314"/>
            <p:cNvSpPr/>
            <p:nvPr/>
          </p:nvSpPr>
          <p:spPr>
            <a:xfrm>
              <a:off x="88150" y="6490399"/>
              <a:ext cx="1657824" cy="41534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80" name="Shape 315"/>
            <p:cNvSpPr/>
            <p:nvPr/>
          </p:nvSpPr>
          <p:spPr>
            <a:xfrm flipH="1">
              <a:off x="1906759" y="6442073"/>
              <a:ext cx="759044" cy="45484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81" name="Shape 316"/>
            <p:cNvSpPr/>
            <p:nvPr/>
          </p:nvSpPr>
          <p:spPr>
            <a:xfrm>
              <a:off x="1535943" y="6085068"/>
              <a:ext cx="305286" cy="88786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82" name="Shape 317"/>
            <p:cNvSpPr/>
            <p:nvPr/>
          </p:nvSpPr>
          <p:spPr>
            <a:xfrm>
              <a:off x="610569" y="5240072"/>
              <a:ext cx="1487698" cy="206826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83" name="Shape 318"/>
            <p:cNvSpPr/>
            <p:nvPr/>
          </p:nvSpPr>
          <p:spPr>
            <a:xfrm flipV="1">
              <a:off x="918511" y="6925007"/>
              <a:ext cx="919438" cy="12669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84" name="Shape 320"/>
            <p:cNvSpPr/>
            <p:nvPr/>
          </p:nvSpPr>
          <p:spPr>
            <a:xfrm rot="9642982">
              <a:off x="2811746" y="1836353"/>
              <a:ext cx="92074"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85" name="Shape 321"/>
            <p:cNvSpPr/>
            <p:nvPr/>
          </p:nvSpPr>
          <p:spPr>
            <a:xfrm rot="9642982">
              <a:off x="4316702" y="1841117"/>
              <a:ext cx="192083" cy="19208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86" name="Shape 322"/>
            <p:cNvSpPr/>
            <p:nvPr/>
          </p:nvSpPr>
          <p:spPr>
            <a:xfrm rot="9642982">
              <a:off x="3030824" y="1066416"/>
              <a:ext cx="146047" cy="14604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87" name="Shape 323"/>
            <p:cNvSpPr/>
            <p:nvPr/>
          </p:nvSpPr>
          <p:spPr>
            <a:xfrm rot="9642982">
              <a:off x="4919946" y="1183889"/>
              <a:ext cx="80962" cy="8096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88" name="Shape 324"/>
            <p:cNvSpPr/>
            <p:nvPr/>
          </p:nvSpPr>
          <p:spPr>
            <a:xfrm rot="9642982">
              <a:off x="1138527" y="1379156"/>
              <a:ext cx="193670" cy="193671"/>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89" name="Shape 325"/>
            <p:cNvSpPr/>
            <p:nvPr/>
          </p:nvSpPr>
          <p:spPr>
            <a:xfrm rot="9642982">
              <a:off x="4183346" y="2363403"/>
              <a:ext cx="82550" cy="809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90" name="Shape 326"/>
            <p:cNvSpPr/>
            <p:nvPr/>
          </p:nvSpPr>
          <p:spPr>
            <a:xfrm>
              <a:off x="3133060" y="1141646"/>
              <a:ext cx="1208392" cy="75599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91" name="Shape 327"/>
            <p:cNvSpPr/>
            <p:nvPr/>
          </p:nvSpPr>
          <p:spPr>
            <a:xfrm rot="9642982">
              <a:off x="2784762" y="1809366"/>
              <a:ext cx="146047" cy="1460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92" name="Shape 328"/>
            <p:cNvSpPr/>
            <p:nvPr/>
          </p:nvSpPr>
          <p:spPr>
            <a:xfrm>
              <a:off x="3823374" y="257846"/>
              <a:ext cx="564363" cy="161554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93" name="Shape 329"/>
            <p:cNvSpPr/>
            <p:nvPr/>
          </p:nvSpPr>
          <p:spPr>
            <a:xfrm flipH="1" flipV="1">
              <a:off x="4483516" y="1994801"/>
              <a:ext cx="796656" cy="38477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94" name="Shape 330"/>
            <p:cNvSpPr/>
            <p:nvPr/>
          </p:nvSpPr>
          <p:spPr>
            <a:xfrm flipH="1">
              <a:off x="4387049" y="1236920"/>
              <a:ext cx="572076" cy="74166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95" name="Shape 331"/>
            <p:cNvSpPr/>
            <p:nvPr/>
          </p:nvSpPr>
          <p:spPr>
            <a:xfrm flipH="1">
              <a:off x="4226653" y="-1"/>
              <a:ext cx="910332" cy="23804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96" name="Shape 332"/>
            <p:cNvSpPr/>
            <p:nvPr/>
          </p:nvSpPr>
          <p:spPr>
            <a:xfrm flipV="1">
              <a:off x="2225299" y="1877139"/>
              <a:ext cx="615677" cy="224728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97" name="Shape 333"/>
            <p:cNvSpPr/>
            <p:nvPr/>
          </p:nvSpPr>
          <p:spPr>
            <a:xfrm>
              <a:off x="2858290" y="1875624"/>
              <a:ext cx="1564256" cy="7226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98" name="Shape 334"/>
            <p:cNvSpPr/>
            <p:nvPr/>
          </p:nvSpPr>
          <p:spPr>
            <a:xfrm>
              <a:off x="1308528" y="1488858"/>
              <a:ext cx="1536406" cy="38542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899" name="Shape 335"/>
            <p:cNvSpPr/>
            <p:nvPr/>
          </p:nvSpPr>
          <p:spPr>
            <a:xfrm rot="9642982">
              <a:off x="2106899" y="4074729"/>
              <a:ext cx="146047" cy="146048"/>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902" name="Group 338"/>
            <p:cNvGrpSpPr/>
            <p:nvPr/>
          </p:nvGrpSpPr>
          <p:grpSpPr>
            <a:xfrm>
              <a:off x="3658505" y="4361098"/>
              <a:ext cx="186084" cy="186084"/>
              <a:chOff x="0" y="0"/>
              <a:chExt cx="186083" cy="186083"/>
            </a:xfrm>
          </p:grpSpPr>
          <p:sp>
            <p:nvSpPr>
              <p:cNvPr id="900" name="Shape 336"/>
              <p:cNvSpPr/>
              <p:nvPr/>
            </p:nvSpPr>
            <p:spPr>
              <a:xfrm rot="9642982">
                <a:off x="47004" y="47003"/>
                <a:ext cx="92074"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01" name="Shape 337"/>
              <p:cNvSpPr/>
              <p:nvPr/>
            </p:nvSpPr>
            <p:spPr>
              <a:xfrm rot="9642982">
                <a:off x="20018" y="20018"/>
                <a:ext cx="146047" cy="146047"/>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903" name="Shape 339"/>
            <p:cNvSpPr/>
            <p:nvPr/>
          </p:nvSpPr>
          <p:spPr>
            <a:xfrm rot="9642982">
              <a:off x="1200434" y="6057515"/>
              <a:ext cx="82550" cy="80962"/>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04" name="Shape 340"/>
            <p:cNvSpPr/>
            <p:nvPr/>
          </p:nvSpPr>
          <p:spPr>
            <a:xfrm rot="9642982">
              <a:off x="3164172" y="5528878"/>
              <a:ext cx="92073" cy="904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05" name="Shape 341"/>
            <p:cNvSpPr/>
            <p:nvPr/>
          </p:nvSpPr>
          <p:spPr>
            <a:xfrm rot="9642982">
              <a:off x="3021296" y="4795453"/>
              <a:ext cx="90487" cy="904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06" name="Shape 342"/>
            <p:cNvSpPr/>
            <p:nvPr/>
          </p:nvSpPr>
          <p:spPr>
            <a:xfrm rot="9642982">
              <a:off x="3227671" y="4327140"/>
              <a:ext cx="80962" cy="825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07" name="Shape 343"/>
            <p:cNvSpPr/>
            <p:nvPr/>
          </p:nvSpPr>
          <p:spPr>
            <a:xfrm rot="9642982">
              <a:off x="732124" y="5401879"/>
              <a:ext cx="146047" cy="14604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08" name="Shape 344"/>
            <p:cNvSpPr/>
            <p:nvPr/>
          </p:nvSpPr>
          <p:spPr>
            <a:xfrm rot="9642982">
              <a:off x="414621" y="3023803"/>
              <a:ext cx="80962" cy="825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09" name="Shape 345"/>
            <p:cNvSpPr/>
            <p:nvPr/>
          </p:nvSpPr>
          <p:spPr>
            <a:xfrm rot="9642982">
              <a:off x="1238535" y="2380865"/>
              <a:ext cx="82549" cy="80962"/>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10" name="Shape 346"/>
            <p:cNvSpPr/>
            <p:nvPr/>
          </p:nvSpPr>
          <p:spPr>
            <a:xfrm rot="9642982">
              <a:off x="1787809" y="936239"/>
              <a:ext cx="92074"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11" name="Shape 347"/>
            <p:cNvSpPr/>
            <p:nvPr/>
          </p:nvSpPr>
          <p:spPr>
            <a:xfrm rot="9642982">
              <a:off x="2200559" y="1685540"/>
              <a:ext cx="80962" cy="825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12" name="Shape 348"/>
            <p:cNvSpPr/>
            <p:nvPr/>
          </p:nvSpPr>
          <p:spPr>
            <a:xfrm rot="9642982">
              <a:off x="332072" y="4222364"/>
              <a:ext cx="92073"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13" name="Shape 349"/>
            <p:cNvSpPr/>
            <p:nvPr/>
          </p:nvSpPr>
          <p:spPr>
            <a:xfrm flipH="1" flipV="1">
              <a:off x="1239783" y="1533301"/>
              <a:ext cx="41945" cy="86803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914" name="Shape 350"/>
            <p:cNvSpPr/>
            <p:nvPr/>
          </p:nvSpPr>
          <p:spPr>
            <a:xfrm flipV="1">
              <a:off x="382743" y="1439036"/>
              <a:ext cx="851151" cy="278535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915" name="Shape 351"/>
            <p:cNvSpPr/>
            <p:nvPr/>
          </p:nvSpPr>
          <p:spPr>
            <a:xfrm flipV="1">
              <a:off x="451784" y="1525468"/>
              <a:ext cx="740056" cy="153775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916" name="Shape 352"/>
            <p:cNvSpPr/>
            <p:nvPr/>
          </p:nvSpPr>
          <p:spPr>
            <a:xfrm flipH="1" flipV="1">
              <a:off x="1255341" y="1485047"/>
              <a:ext cx="1257018" cy="165510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917" name="Shape 353"/>
            <p:cNvSpPr/>
            <p:nvPr/>
          </p:nvSpPr>
          <p:spPr>
            <a:xfrm rot="9642982">
              <a:off x="2446622" y="3079365"/>
              <a:ext cx="90487"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18" name="Shape 354"/>
            <p:cNvSpPr/>
            <p:nvPr/>
          </p:nvSpPr>
          <p:spPr>
            <a:xfrm flipH="1">
              <a:off x="1209991" y="956536"/>
              <a:ext cx="619054" cy="53566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919" name="Shape 355"/>
            <p:cNvSpPr/>
            <p:nvPr/>
          </p:nvSpPr>
          <p:spPr>
            <a:xfrm flipH="1" flipV="1">
              <a:off x="1202063" y="1448660"/>
              <a:ext cx="939711" cy="268514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920" name="Shape 356"/>
            <p:cNvSpPr/>
            <p:nvPr/>
          </p:nvSpPr>
          <p:spPr>
            <a:xfrm rot="9642982">
              <a:off x="2002123" y="1604579"/>
              <a:ext cx="122236" cy="12223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21" name="Shape 357"/>
            <p:cNvSpPr/>
            <p:nvPr/>
          </p:nvSpPr>
          <p:spPr>
            <a:xfrm rot="9642982">
              <a:off x="1835437" y="1563304"/>
              <a:ext cx="146048" cy="146047"/>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22" name="Shape 358"/>
            <p:cNvSpPr/>
            <p:nvPr/>
          </p:nvSpPr>
          <p:spPr>
            <a:xfrm flipH="1">
              <a:off x="2052429" y="252907"/>
              <a:ext cx="1732942" cy="141428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923" name="Shape 359"/>
            <p:cNvSpPr/>
            <p:nvPr/>
          </p:nvSpPr>
          <p:spPr>
            <a:xfrm flipV="1">
              <a:off x="806290" y="4152344"/>
              <a:ext cx="1364544" cy="129256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924" name="Shape 360"/>
            <p:cNvSpPr/>
            <p:nvPr/>
          </p:nvSpPr>
          <p:spPr>
            <a:xfrm flipV="1">
              <a:off x="1264520" y="4146784"/>
              <a:ext cx="911634" cy="189106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925" name="Shape 361"/>
            <p:cNvSpPr/>
            <p:nvPr/>
          </p:nvSpPr>
          <p:spPr>
            <a:xfrm flipH="1" flipV="1">
              <a:off x="2172634" y="4154738"/>
              <a:ext cx="867056" cy="67817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926" name="Shape 362"/>
            <p:cNvSpPr/>
            <p:nvPr/>
          </p:nvSpPr>
          <p:spPr>
            <a:xfrm flipH="1" flipV="1">
              <a:off x="2159042" y="4103310"/>
              <a:ext cx="1037116" cy="144778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927" name="Shape 363"/>
            <p:cNvSpPr/>
            <p:nvPr/>
          </p:nvSpPr>
          <p:spPr>
            <a:xfrm flipH="1" flipV="1">
              <a:off x="2135095" y="4155011"/>
              <a:ext cx="1562847" cy="26329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928" name="Shape 364"/>
            <p:cNvSpPr/>
            <p:nvPr/>
          </p:nvSpPr>
          <p:spPr>
            <a:xfrm flipH="1" flipV="1">
              <a:off x="2857287" y="1945082"/>
              <a:ext cx="396274" cy="240508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929" name="Shape 365"/>
            <p:cNvSpPr/>
            <p:nvPr/>
          </p:nvSpPr>
          <p:spPr>
            <a:xfrm rot="9642982">
              <a:off x="3361023" y="4328728"/>
              <a:ext cx="123823" cy="12382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30" name="Shape 366"/>
            <p:cNvSpPr/>
            <p:nvPr/>
          </p:nvSpPr>
          <p:spPr>
            <a:xfrm rot="9642982">
              <a:off x="874995" y="1141026"/>
              <a:ext cx="36513" cy="3651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31" name="Shape 367"/>
            <p:cNvSpPr/>
            <p:nvPr/>
          </p:nvSpPr>
          <p:spPr>
            <a:xfrm flipH="1" flipV="1">
              <a:off x="898556" y="1166893"/>
              <a:ext cx="278312" cy="22290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932" name="Shape 368"/>
            <p:cNvSpPr/>
            <p:nvPr/>
          </p:nvSpPr>
          <p:spPr>
            <a:xfrm flipH="1" flipV="1">
              <a:off x="459629" y="1274644"/>
              <a:ext cx="710080" cy="15980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933" name="Shape 369"/>
            <p:cNvSpPr/>
            <p:nvPr/>
          </p:nvSpPr>
          <p:spPr>
            <a:xfrm rot="9642982">
              <a:off x="1935448" y="3654040"/>
              <a:ext cx="103186" cy="1079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34" name="Shape 370"/>
            <p:cNvSpPr/>
            <p:nvPr/>
          </p:nvSpPr>
          <p:spPr>
            <a:xfrm rot="9642982">
              <a:off x="1897346" y="3506402"/>
              <a:ext cx="79374" cy="793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35" name="Shape 371"/>
            <p:cNvSpPr/>
            <p:nvPr/>
          </p:nvSpPr>
          <p:spPr>
            <a:xfrm rot="9642982">
              <a:off x="1833848" y="3357179"/>
              <a:ext cx="103186" cy="1079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36" name="Shape 372"/>
            <p:cNvSpPr/>
            <p:nvPr/>
          </p:nvSpPr>
          <p:spPr>
            <a:xfrm rot="9642982">
              <a:off x="1795746" y="3198427"/>
              <a:ext cx="79374" cy="777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938" name="矩形 142"/>
          <p:cNvSpPr txBox="1"/>
          <p:nvPr/>
        </p:nvSpPr>
        <p:spPr>
          <a:xfrm>
            <a:off x="10408473" y="8059397"/>
            <a:ext cx="3669349"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600">
                <a:solidFill>
                  <a:srgbClr val="FFFFFF"/>
                </a:solidFill>
                <a:latin typeface="微软雅黑 Light"/>
                <a:ea typeface="微软雅黑 Light"/>
                <a:cs typeface="微软雅黑 Light"/>
                <a:sym typeface="微软雅黑 Light"/>
              </a:defRPr>
            </a:lvl1pPr>
          </a:lstStyle>
          <a:p>
            <a:r>
              <a:t>Part Three</a:t>
            </a:r>
          </a:p>
        </p:txBody>
      </p:sp>
      <p:sp>
        <p:nvSpPr>
          <p:cNvPr id="939" name="Our Approach"/>
          <p:cNvSpPr txBox="1"/>
          <p:nvPr/>
        </p:nvSpPr>
        <p:spPr>
          <a:xfrm>
            <a:off x="8534753" y="2144108"/>
            <a:ext cx="7416789"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200000"/>
              </a:lnSpc>
              <a:defRPr sz="8600" b="1">
                <a:latin typeface="+mj-lt"/>
                <a:ea typeface="+mj-ea"/>
                <a:cs typeface="+mj-cs"/>
                <a:sym typeface="Helvetica"/>
              </a:defRPr>
            </a:lvl1pPr>
          </a:lstStyle>
          <a:p>
            <a:r>
              <a:t>Our Approach</a:t>
            </a:r>
          </a:p>
        </p:txBody>
      </p:sp>
      <p:sp>
        <p:nvSpPr>
          <p:cNvPr id="940" name="Freeform 748"/>
          <p:cNvSpPr/>
          <p:nvPr/>
        </p:nvSpPr>
        <p:spPr>
          <a:xfrm>
            <a:off x="11466534" y="6049514"/>
            <a:ext cx="1553227" cy="1535432"/>
          </a:xfrm>
          <a:custGeom>
            <a:avLst/>
            <a:gdLst/>
            <a:ahLst/>
            <a:cxnLst>
              <a:cxn ang="0">
                <a:pos x="wd2" y="hd2"/>
              </a:cxn>
              <a:cxn ang="5400000">
                <a:pos x="wd2" y="hd2"/>
              </a:cxn>
              <a:cxn ang="10800000">
                <a:pos x="wd2" y="hd2"/>
              </a:cxn>
              <a:cxn ang="16200000">
                <a:pos x="wd2" y="hd2"/>
              </a:cxn>
            </a:cxnLst>
            <a:rect l="0" t="0" r="r" b="b"/>
            <a:pathLst>
              <a:path w="21434" h="21389" extrusionOk="0">
                <a:moveTo>
                  <a:pt x="16270" y="9519"/>
                </a:moveTo>
                <a:cubicBezTo>
                  <a:pt x="16270" y="9519"/>
                  <a:pt x="17777" y="8174"/>
                  <a:pt x="18906" y="6586"/>
                </a:cubicBezTo>
                <a:cubicBezTo>
                  <a:pt x="20173" y="4827"/>
                  <a:pt x="21268" y="2515"/>
                  <a:pt x="21268" y="2515"/>
                </a:cubicBezTo>
                <a:cubicBezTo>
                  <a:pt x="21508" y="1790"/>
                  <a:pt x="21542" y="1169"/>
                  <a:pt x="20994" y="755"/>
                </a:cubicBezTo>
                <a:lnTo>
                  <a:pt x="20241" y="203"/>
                </a:lnTo>
                <a:cubicBezTo>
                  <a:pt x="19659" y="-211"/>
                  <a:pt x="19043" y="65"/>
                  <a:pt x="18461" y="514"/>
                </a:cubicBezTo>
                <a:cubicBezTo>
                  <a:pt x="18461" y="514"/>
                  <a:pt x="16613" y="2308"/>
                  <a:pt x="15380" y="4033"/>
                </a:cubicBezTo>
                <a:cubicBezTo>
                  <a:pt x="14148" y="5758"/>
                  <a:pt x="13463" y="7484"/>
                  <a:pt x="13463" y="7484"/>
                </a:cubicBezTo>
                <a:cubicBezTo>
                  <a:pt x="13292" y="8070"/>
                  <a:pt x="13224" y="8588"/>
                  <a:pt x="13498" y="9002"/>
                </a:cubicBezTo>
                <a:lnTo>
                  <a:pt x="13224" y="9381"/>
                </a:lnTo>
                <a:cubicBezTo>
                  <a:pt x="12745" y="9002"/>
                  <a:pt x="12231" y="8657"/>
                  <a:pt x="11786" y="8381"/>
                </a:cubicBezTo>
                <a:cubicBezTo>
                  <a:pt x="10246" y="7518"/>
                  <a:pt x="9048" y="6690"/>
                  <a:pt x="9356" y="5862"/>
                </a:cubicBezTo>
                <a:lnTo>
                  <a:pt x="9869" y="4344"/>
                </a:lnTo>
                <a:cubicBezTo>
                  <a:pt x="10040" y="3861"/>
                  <a:pt x="9253" y="2066"/>
                  <a:pt x="8637" y="1445"/>
                </a:cubicBezTo>
                <a:cubicBezTo>
                  <a:pt x="8431" y="1238"/>
                  <a:pt x="8226" y="1066"/>
                  <a:pt x="8021" y="962"/>
                </a:cubicBezTo>
                <a:cubicBezTo>
                  <a:pt x="7678" y="721"/>
                  <a:pt x="6720" y="376"/>
                  <a:pt x="5898" y="445"/>
                </a:cubicBezTo>
                <a:cubicBezTo>
                  <a:pt x="5111" y="514"/>
                  <a:pt x="4358" y="686"/>
                  <a:pt x="4221" y="755"/>
                </a:cubicBezTo>
                <a:cubicBezTo>
                  <a:pt x="4152" y="824"/>
                  <a:pt x="4084" y="893"/>
                  <a:pt x="4084" y="997"/>
                </a:cubicBezTo>
                <a:cubicBezTo>
                  <a:pt x="4050" y="1135"/>
                  <a:pt x="4118" y="1307"/>
                  <a:pt x="4255" y="1480"/>
                </a:cubicBezTo>
                <a:lnTo>
                  <a:pt x="5659" y="2860"/>
                </a:lnTo>
                <a:cubicBezTo>
                  <a:pt x="6138" y="3343"/>
                  <a:pt x="6138" y="4137"/>
                  <a:pt x="5659" y="4654"/>
                </a:cubicBezTo>
                <a:lnTo>
                  <a:pt x="4187" y="6138"/>
                </a:lnTo>
                <a:cubicBezTo>
                  <a:pt x="3947" y="6379"/>
                  <a:pt x="3605" y="6517"/>
                  <a:pt x="3297" y="6517"/>
                </a:cubicBezTo>
                <a:cubicBezTo>
                  <a:pt x="2954" y="6517"/>
                  <a:pt x="2646" y="6379"/>
                  <a:pt x="2407" y="6138"/>
                </a:cubicBezTo>
                <a:lnTo>
                  <a:pt x="1003" y="4758"/>
                </a:lnTo>
                <a:cubicBezTo>
                  <a:pt x="866" y="4585"/>
                  <a:pt x="695" y="4516"/>
                  <a:pt x="558" y="4551"/>
                </a:cubicBezTo>
                <a:cubicBezTo>
                  <a:pt x="455" y="4585"/>
                  <a:pt x="387" y="4620"/>
                  <a:pt x="319" y="4689"/>
                </a:cubicBezTo>
                <a:cubicBezTo>
                  <a:pt x="250" y="4827"/>
                  <a:pt x="79" y="5586"/>
                  <a:pt x="10" y="6379"/>
                </a:cubicBezTo>
                <a:cubicBezTo>
                  <a:pt x="-58" y="7208"/>
                  <a:pt x="216" y="8174"/>
                  <a:pt x="421" y="8519"/>
                </a:cubicBezTo>
                <a:cubicBezTo>
                  <a:pt x="627" y="8898"/>
                  <a:pt x="1448" y="9623"/>
                  <a:pt x="2270" y="10002"/>
                </a:cubicBezTo>
                <a:cubicBezTo>
                  <a:pt x="2954" y="10278"/>
                  <a:pt x="3605" y="10451"/>
                  <a:pt x="3879" y="10382"/>
                </a:cubicBezTo>
                <a:cubicBezTo>
                  <a:pt x="3879" y="10382"/>
                  <a:pt x="4563" y="10140"/>
                  <a:pt x="5385" y="9864"/>
                </a:cubicBezTo>
                <a:cubicBezTo>
                  <a:pt x="6206" y="9588"/>
                  <a:pt x="7131" y="10865"/>
                  <a:pt x="8089" y="12452"/>
                </a:cubicBezTo>
                <a:cubicBezTo>
                  <a:pt x="8534" y="13177"/>
                  <a:pt x="9082" y="13901"/>
                  <a:pt x="9664" y="14488"/>
                </a:cubicBezTo>
                <a:lnTo>
                  <a:pt x="5967" y="19733"/>
                </a:lnTo>
                <a:cubicBezTo>
                  <a:pt x="5693" y="20147"/>
                  <a:pt x="5796" y="20733"/>
                  <a:pt x="6206" y="21009"/>
                </a:cubicBezTo>
                <a:cubicBezTo>
                  <a:pt x="6343" y="21147"/>
                  <a:pt x="6549" y="21182"/>
                  <a:pt x="6720" y="21182"/>
                </a:cubicBezTo>
                <a:cubicBezTo>
                  <a:pt x="6994" y="21182"/>
                  <a:pt x="7302" y="21044"/>
                  <a:pt x="7473" y="20802"/>
                </a:cubicBezTo>
                <a:lnTo>
                  <a:pt x="11067" y="15661"/>
                </a:lnTo>
                <a:cubicBezTo>
                  <a:pt x="11410" y="15903"/>
                  <a:pt x="11718" y="16144"/>
                  <a:pt x="12026" y="16386"/>
                </a:cubicBezTo>
                <a:cubicBezTo>
                  <a:pt x="13018" y="17110"/>
                  <a:pt x="13840" y="17731"/>
                  <a:pt x="13840" y="17766"/>
                </a:cubicBezTo>
                <a:cubicBezTo>
                  <a:pt x="13840" y="17801"/>
                  <a:pt x="13840" y="17835"/>
                  <a:pt x="13840" y="17870"/>
                </a:cubicBezTo>
                <a:cubicBezTo>
                  <a:pt x="13840" y="19802"/>
                  <a:pt x="15380" y="21389"/>
                  <a:pt x="17297" y="21389"/>
                </a:cubicBezTo>
                <a:cubicBezTo>
                  <a:pt x="19214" y="21389"/>
                  <a:pt x="20789" y="19802"/>
                  <a:pt x="20789" y="17870"/>
                </a:cubicBezTo>
                <a:cubicBezTo>
                  <a:pt x="20789" y="15937"/>
                  <a:pt x="19214" y="14385"/>
                  <a:pt x="17297" y="14385"/>
                </a:cubicBezTo>
                <a:cubicBezTo>
                  <a:pt x="17263" y="14385"/>
                  <a:pt x="17229" y="14385"/>
                  <a:pt x="17195" y="14385"/>
                </a:cubicBezTo>
                <a:cubicBezTo>
                  <a:pt x="17160" y="14385"/>
                  <a:pt x="16681" y="13315"/>
                  <a:pt x="15894" y="12211"/>
                </a:cubicBezTo>
                <a:cubicBezTo>
                  <a:pt x="15552" y="11728"/>
                  <a:pt x="15107" y="11176"/>
                  <a:pt x="14593" y="10624"/>
                </a:cubicBezTo>
                <a:lnTo>
                  <a:pt x="15038" y="10002"/>
                </a:lnTo>
                <a:cubicBezTo>
                  <a:pt x="15449" y="10071"/>
                  <a:pt x="15860" y="9830"/>
                  <a:pt x="16270" y="9519"/>
                </a:cubicBezTo>
                <a:close/>
                <a:moveTo>
                  <a:pt x="15997" y="16593"/>
                </a:moveTo>
                <a:cubicBezTo>
                  <a:pt x="16339" y="16213"/>
                  <a:pt x="16818" y="16041"/>
                  <a:pt x="17297" y="16041"/>
                </a:cubicBezTo>
                <a:cubicBezTo>
                  <a:pt x="18290" y="16041"/>
                  <a:pt x="19112" y="16869"/>
                  <a:pt x="19112" y="17870"/>
                </a:cubicBezTo>
                <a:cubicBezTo>
                  <a:pt x="19112" y="18870"/>
                  <a:pt x="18290" y="19698"/>
                  <a:pt x="17297" y="19698"/>
                </a:cubicBezTo>
                <a:cubicBezTo>
                  <a:pt x="16305" y="19698"/>
                  <a:pt x="15483" y="18870"/>
                  <a:pt x="15483" y="17870"/>
                </a:cubicBezTo>
                <a:cubicBezTo>
                  <a:pt x="15483" y="17386"/>
                  <a:pt x="15654" y="16938"/>
                  <a:pt x="15997" y="16593"/>
                </a:cubicBezTo>
                <a:close/>
              </a:path>
            </a:pathLst>
          </a:custGeom>
          <a:solidFill>
            <a:srgbClr val="FFFFFF"/>
          </a:solidFill>
          <a:ln w="12700">
            <a:miter lim="400000"/>
          </a:ln>
        </p:spPr>
        <p:txBody>
          <a:bodyPr lIns="0" tIns="0" rIns="0" bIns="0"/>
          <a:lstStyle/>
          <a:p>
            <a:pPr algn="ctr">
              <a:defRPr sz="1300">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Shape 118"/>
          <p:cNvSpPr/>
          <p:nvPr/>
        </p:nvSpPr>
        <p:spPr>
          <a:xfrm rot="1745620">
            <a:off x="58741" y="10585425"/>
            <a:ext cx="1095348" cy="1093762"/>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43" name="Shape 143"/>
          <p:cNvSpPr/>
          <p:nvPr/>
        </p:nvSpPr>
        <p:spPr>
          <a:xfrm rot="1745620">
            <a:off x="7270751" y="11587151"/>
            <a:ext cx="519101" cy="519100"/>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45" name="Shape 146"/>
          <p:cNvSpPr/>
          <p:nvPr/>
        </p:nvSpPr>
        <p:spPr>
          <a:xfrm flipH="1" flipV="1">
            <a:off x="480421" y="11097102"/>
            <a:ext cx="7222721" cy="79438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946" name="Shape 147"/>
          <p:cNvSpPr/>
          <p:nvPr/>
        </p:nvSpPr>
        <p:spPr>
          <a:xfrm flipH="1">
            <a:off x="1019108" y="2656636"/>
            <a:ext cx="10950710" cy="8167780"/>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947" name="Shape 148"/>
          <p:cNvSpPr/>
          <p:nvPr/>
        </p:nvSpPr>
        <p:spPr>
          <a:xfrm flipH="1">
            <a:off x="444113" y="5958061"/>
            <a:ext cx="11510150" cy="527491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948" name="Shape 149"/>
          <p:cNvSpPr/>
          <p:nvPr/>
        </p:nvSpPr>
        <p:spPr>
          <a:xfrm flipH="1">
            <a:off x="1093542" y="9179324"/>
            <a:ext cx="10799781" cy="178604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949" name="Shape 151"/>
          <p:cNvSpPr/>
          <p:nvPr/>
        </p:nvSpPr>
        <p:spPr>
          <a:xfrm flipH="1">
            <a:off x="504870" y="-608826"/>
            <a:ext cx="2285910" cy="1156497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950" name="Shape 154"/>
          <p:cNvSpPr/>
          <p:nvPr/>
        </p:nvSpPr>
        <p:spPr>
          <a:xfrm flipH="1">
            <a:off x="612119" y="182101"/>
            <a:ext cx="6202249" cy="1114614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951" name="Shape 158"/>
          <p:cNvSpPr/>
          <p:nvPr/>
        </p:nvSpPr>
        <p:spPr>
          <a:xfrm>
            <a:off x="7494919" y="11669134"/>
            <a:ext cx="1516988" cy="2869770"/>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952" name="Shape 159"/>
          <p:cNvSpPr/>
          <p:nvPr/>
        </p:nvSpPr>
        <p:spPr>
          <a:xfrm flipV="1">
            <a:off x="8729286" y="12033040"/>
            <a:ext cx="3462714" cy="146485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953" name="Shape 168"/>
          <p:cNvSpPr/>
          <p:nvPr/>
        </p:nvSpPr>
        <p:spPr>
          <a:xfrm rot="1745620">
            <a:off x="436563" y="13625507"/>
            <a:ext cx="204783" cy="206371"/>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54" name="Shape 169"/>
          <p:cNvSpPr/>
          <p:nvPr/>
        </p:nvSpPr>
        <p:spPr>
          <a:xfrm rot="1745620">
            <a:off x="2586038" y="14947895"/>
            <a:ext cx="206371" cy="206371"/>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55" name="Shape 170"/>
          <p:cNvSpPr/>
          <p:nvPr/>
        </p:nvSpPr>
        <p:spPr>
          <a:xfrm>
            <a:off x="456626" y="11603283"/>
            <a:ext cx="101161" cy="2021986"/>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956" name="Shape 171"/>
          <p:cNvSpPr/>
          <p:nvPr/>
        </p:nvSpPr>
        <p:spPr>
          <a:xfrm>
            <a:off x="723197" y="11514437"/>
            <a:ext cx="1998481" cy="361731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957" name="Shape 173"/>
          <p:cNvSpPr/>
          <p:nvPr/>
        </p:nvSpPr>
        <p:spPr>
          <a:xfrm rot="1745620">
            <a:off x="6510339" y="139690"/>
            <a:ext cx="449252" cy="447664"/>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58" name="Shape 174"/>
          <p:cNvSpPr/>
          <p:nvPr/>
        </p:nvSpPr>
        <p:spPr>
          <a:xfrm rot="1745620">
            <a:off x="6054726" y="731824"/>
            <a:ext cx="590536" cy="611173"/>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59" name="Shape 175"/>
          <p:cNvSpPr/>
          <p:nvPr/>
        </p:nvSpPr>
        <p:spPr>
          <a:xfrm rot="1745620">
            <a:off x="5640389" y="1676390"/>
            <a:ext cx="447664" cy="449252"/>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962" name="Group 133"/>
          <p:cNvGrpSpPr/>
          <p:nvPr/>
        </p:nvGrpSpPr>
        <p:grpSpPr>
          <a:xfrm>
            <a:off x="1093545" y="2884308"/>
            <a:ext cx="1753048" cy="1753048"/>
            <a:chOff x="0" y="0"/>
            <a:chExt cx="1753046" cy="1753046"/>
          </a:xfrm>
        </p:grpSpPr>
        <p:sp>
          <p:nvSpPr>
            <p:cNvPr id="960" name="Shape 131"/>
            <p:cNvSpPr/>
            <p:nvPr/>
          </p:nvSpPr>
          <p:spPr>
            <a:xfrm rot="14857809">
              <a:off x="457441" y="457417"/>
              <a:ext cx="838179" cy="838179"/>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61" name="Shape 132"/>
            <p:cNvSpPr/>
            <p:nvPr/>
          </p:nvSpPr>
          <p:spPr>
            <a:xfrm rot="14857809">
              <a:off x="205027" y="205027"/>
              <a:ext cx="1342992" cy="134299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963" name="Shape 167"/>
          <p:cNvSpPr/>
          <p:nvPr/>
        </p:nvSpPr>
        <p:spPr>
          <a:xfrm rot="14857809">
            <a:off x="1955798" y="101651"/>
            <a:ext cx="1130273" cy="1130273"/>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64" name="矩形 1"/>
          <p:cNvSpPr/>
          <p:nvPr/>
        </p:nvSpPr>
        <p:spPr>
          <a:xfrm>
            <a:off x="-138114" y="13466762"/>
            <a:ext cx="24522114" cy="287338"/>
          </a:xfrm>
          <a:prstGeom prst="rect">
            <a:avLst/>
          </a:prstGeom>
          <a:gradFill>
            <a:gsLst>
              <a:gs pos="0">
                <a:srgbClr val="1E1C11"/>
              </a:gs>
              <a:gs pos="100000">
                <a:srgbClr val="0F253F"/>
              </a:gs>
            </a:gsLst>
            <a:lin ang="5400000"/>
          </a:gradFill>
          <a:ln w="12700">
            <a:miter lim="400000"/>
          </a:ln>
          <a:effectLst>
            <a:outerShdw blurRad="165100" dist="25400" dir="5400000" rotWithShape="0">
              <a:srgbClr val="000000">
                <a:alpha val="75000"/>
              </a:srgbClr>
            </a:outerShdw>
          </a:effectLst>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65" name="Shape 175"/>
          <p:cNvSpPr/>
          <p:nvPr/>
        </p:nvSpPr>
        <p:spPr>
          <a:xfrm rot="1745620">
            <a:off x="8248651" y="13184178"/>
            <a:ext cx="449253" cy="449251"/>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968" name="组合 2"/>
          <p:cNvGrpSpPr/>
          <p:nvPr/>
        </p:nvGrpSpPr>
        <p:grpSpPr>
          <a:xfrm>
            <a:off x="11668417" y="1729053"/>
            <a:ext cx="1424972" cy="1424972"/>
            <a:chOff x="0" y="0"/>
            <a:chExt cx="1424971" cy="1424971"/>
          </a:xfrm>
        </p:grpSpPr>
        <p:sp>
          <p:nvSpPr>
            <p:cNvPr id="966" name="Shape 140"/>
            <p:cNvSpPr/>
            <p:nvPr/>
          </p:nvSpPr>
          <p:spPr>
            <a:xfrm rot="1745620">
              <a:off x="188624" y="188624"/>
              <a:ext cx="1047724" cy="1047724"/>
            </a:xfrm>
            <a:prstGeom prst="ellipse">
              <a:avLst/>
            </a:prstGeom>
            <a:noFill/>
            <a:ln w="92075"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67" name="矩形 51"/>
            <p:cNvSpPr txBox="1"/>
            <p:nvPr/>
          </p:nvSpPr>
          <p:spPr>
            <a:xfrm>
              <a:off x="412141" y="161659"/>
              <a:ext cx="592773" cy="701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lnSpc>
                  <a:spcPct val="150000"/>
                </a:lnSpc>
                <a:defRPr sz="4000">
                  <a:solidFill>
                    <a:srgbClr val="1E1C11"/>
                  </a:solidFill>
                  <a:latin typeface="微软雅黑 Light"/>
                  <a:ea typeface="微软雅黑 Light"/>
                  <a:cs typeface="微软雅黑 Light"/>
                  <a:sym typeface="微软雅黑 Light"/>
                </a:defRPr>
              </a:lvl1pPr>
            </a:lstStyle>
            <a:p>
              <a:r>
                <a:t>A</a:t>
              </a:r>
            </a:p>
          </p:txBody>
        </p:sp>
      </p:grpSp>
      <p:grpSp>
        <p:nvGrpSpPr>
          <p:cNvPr id="971" name="组合 3"/>
          <p:cNvGrpSpPr/>
          <p:nvPr/>
        </p:nvGrpSpPr>
        <p:grpSpPr>
          <a:xfrm>
            <a:off x="11673495" y="5077407"/>
            <a:ext cx="1446564" cy="1446563"/>
            <a:chOff x="0" y="0"/>
            <a:chExt cx="1446562" cy="1446562"/>
          </a:xfrm>
        </p:grpSpPr>
        <p:sp>
          <p:nvSpPr>
            <p:cNvPr id="969" name="Shape 144"/>
            <p:cNvSpPr/>
            <p:nvPr/>
          </p:nvSpPr>
          <p:spPr>
            <a:xfrm rot="1745620">
              <a:off x="191482" y="191482"/>
              <a:ext cx="1063599" cy="1063599"/>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70" name="矩形 52"/>
            <p:cNvSpPr txBox="1"/>
            <p:nvPr/>
          </p:nvSpPr>
          <p:spPr>
            <a:xfrm>
              <a:off x="425749" y="222038"/>
              <a:ext cx="592332" cy="701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lnSpc>
                  <a:spcPct val="150000"/>
                </a:lnSpc>
                <a:defRPr sz="4000">
                  <a:solidFill>
                    <a:srgbClr val="FFFFFF"/>
                  </a:solidFill>
                  <a:latin typeface="微软雅黑 Light"/>
                  <a:ea typeface="微软雅黑 Light"/>
                  <a:cs typeface="微软雅黑 Light"/>
                  <a:sym typeface="微软雅黑 Light"/>
                </a:defRPr>
              </a:lvl1pPr>
            </a:lstStyle>
            <a:p>
              <a:r>
                <a:rPr dirty="0"/>
                <a:t>B</a:t>
              </a:r>
            </a:p>
          </p:txBody>
        </p:sp>
      </p:grpSp>
      <p:grpSp>
        <p:nvGrpSpPr>
          <p:cNvPr id="974" name="组合 4"/>
          <p:cNvGrpSpPr/>
          <p:nvPr/>
        </p:nvGrpSpPr>
        <p:grpSpPr>
          <a:xfrm>
            <a:off x="11696892" y="8522966"/>
            <a:ext cx="1423585" cy="1424201"/>
            <a:chOff x="0" y="0"/>
            <a:chExt cx="1423583" cy="1424199"/>
          </a:xfrm>
        </p:grpSpPr>
        <p:sp>
          <p:nvSpPr>
            <p:cNvPr id="972" name="Shape 140"/>
            <p:cNvSpPr/>
            <p:nvPr/>
          </p:nvSpPr>
          <p:spPr>
            <a:xfrm rot="1745620">
              <a:off x="188724" y="188238"/>
              <a:ext cx="1046136" cy="1047724"/>
            </a:xfrm>
            <a:prstGeom prst="ellipse">
              <a:avLst/>
            </a:prstGeom>
            <a:noFill/>
            <a:ln w="92075"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73" name="矩形 57"/>
            <p:cNvSpPr txBox="1"/>
            <p:nvPr/>
          </p:nvSpPr>
          <p:spPr>
            <a:xfrm>
              <a:off x="383666" y="196197"/>
              <a:ext cx="592773" cy="701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lnSpc>
                  <a:spcPct val="150000"/>
                </a:lnSpc>
                <a:defRPr sz="4000">
                  <a:solidFill>
                    <a:srgbClr val="1E1C11"/>
                  </a:solidFill>
                  <a:latin typeface="微软雅黑 Light"/>
                  <a:ea typeface="微软雅黑 Light"/>
                  <a:cs typeface="微软雅黑 Light"/>
                  <a:sym typeface="微软雅黑 Light"/>
                </a:defRPr>
              </a:lvl1pPr>
            </a:lstStyle>
            <a:p>
              <a:r>
                <a:t>C</a:t>
              </a:r>
            </a:p>
          </p:txBody>
        </p:sp>
      </p:grpSp>
      <p:sp>
        <p:nvSpPr>
          <p:cNvPr id="975" name="矩形 43"/>
          <p:cNvSpPr txBox="1"/>
          <p:nvPr/>
        </p:nvSpPr>
        <p:spPr>
          <a:xfrm>
            <a:off x="8406020" y="-270769"/>
            <a:ext cx="13729777" cy="15658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just">
              <a:lnSpc>
                <a:spcPct val="150000"/>
              </a:lnSpc>
              <a:defRPr sz="3600" b="1">
                <a:solidFill>
                  <a:srgbClr val="0F253F"/>
                </a:solidFill>
                <a:latin typeface="微软雅黑 Light"/>
                <a:ea typeface="微软雅黑 Light"/>
                <a:cs typeface="微软雅黑 Light"/>
                <a:sym typeface="微软雅黑 Light"/>
              </a:defRPr>
            </a:lvl1pPr>
          </a:lstStyle>
          <a:p>
            <a:r>
              <a:rPr lang="en-US" altLang="zh-CN" sz="7200" dirty="0"/>
              <a:t>Text Image </a:t>
            </a:r>
            <a:r>
              <a:rPr sz="7200" dirty="0"/>
              <a:t>Super Resolution:</a:t>
            </a:r>
          </a:p>
        </p:txBody>
      </p:sp>
      <p:sp>
        <p:nvSpPr>
          <p:cNvPr id="976" name="矩形 42"/>
          <p:cNvSpPr/>
          <p:nvPr/>
        </p:nvSpPr>
        <p:spPr>
          <a:xfrm>
            <a:off x="13385196" y="1938619"/>
            <a:ext cx="3109725"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6000" b="1">
                <a:latin typeface="+mj-lt"/>
                <a:ea typeface="+mj-ea"/>
                <a:cs typeface="+mj-cs"/>
                <a:sym typeface="Helvetica"/>
              </a:defRPr>
            </a:lvl1pPr>
          </a:lstStyle>
          <a:p>
            <a:r>
              <a:t>Padding</a:t>
            </a:r>
          </a:p>
        </p:txBody>
      </p:sp>
      <p:sp>
        <p:nvSpPr>
          <p:cNvPr id="977" name="矩形 42"/>
          <p:cNvSpPr/>
          <p:nvPr/>
        </p:nvSpPr>
        <p:spPr>
          <a:xfrm>
            <a:off x="13451700" y="5252252"/>
            <a:ext cx="5310893"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6000" b="1">
                <a:latin typeface="+mj-lt"/>
                <a:ea typeface="+mj-ea"/>
                <a:cs typeface="+mj-cs"/>
                <a:sym typeface="Helvetica"/>
              </a:defRPr>
            </a:lvl1pPr>
          </a:lstStyle>
          <a:p>
            <a:r>
              <a:t>Loss Function</a:t>
            </a:r>
          </a:p>
        </p:txBody>
      </p:sp>
      <p:sp>
        <p:nvSpPr>
          <p:cNvPr id="978" name="矩形 42"/>
          <p:cNvSpPr/>
          <p:nvPr/>
        </p:nvSpPr>
        <p:spPr>
          <a:xfrm>
            <a:off x="13453344" y="8732146"/>
            <a:ext cx="1797433"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6000" b="1">
                <a:latin typeface="+mj-lt"/>
                <a:ea typeface="+mj-ea"/>
                <a:cs typeface="+mj-cs"/>
                <a:sym typeface="Helvetica"/>
              </a:defRPr>
            </a:lvl1pPr>
          </a:lstStyle>
          <a:p>
            <a:r>
              <a:rPr dirty="0"/>
              <a:t>OCR</a:t>
            </a:r>
          </a:p>
        </p:txBody>
      </p:sp>
      <p:sp>
        <p:nvSpPr>
          <p:cNvPr id="42" name="Shape 173">
            <a:extLst>
              <a:ext uri="{FF2B5EF4-FFF2-40B4-BE49-F238E27FC236}">
                <a16:creationId xmlns:a16="http://schemas.microsoft.com/office/drawing/2014/main" id="{505F92D2-C5F6-434C-A6DD-B13BBB3CD8A6}"/>
              </a:ext>
            </a:extLst>
          </p:cNvPr>
          <p:cNvSpPr/>
          <p:nvPr/>
        </p:nvSpPr>
        <p:spPr>
          <a:xfrm rot="1745620">
            <a:off x="12126802" y="11763116"/>
            <a:ext cx="449252" cy="447664"/>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1" nodeType="afterEffect">
                                  <p:stCondLst>
                                    <p:cond delay="0"/>
                                  </p:stCondLst>
                                  <p:iterate>
                                    <p:tmAbs val="0"/>
                                  </p:iterate>
                                  <p:childTnLst>
                                    <p:set>
                                      <p:cBhvr>
                                        <p:cTn id="6" fill="hold"/>
                                        <p:tgtEl>
                                          <p:spTgt spid="975"/>
                                        </p:tgtEl>
                                        <p:attrNameLst>
                                          <p:attrName>style.visibility</p:attrName>
                                        </p:attrNameLst>
                                      </p:cBhvr>
                                      <p:to>
                                        <p:strVal val="visible"/>
                                      </p:to>
                                    </p:set>
                                    <p:animEffect transition="in" filter="wipe(down)">
                                      <p:cBhvr>
                                        <p:cTn id="7" dur="750"/>
                                        <p:tgtEl>
                                          <p:spTgt spid="975"/>
                                        </p:tgtEl>
                                      </p:cBhvr>
                                    </p:animEffect>
                                  </p:childTnLst>
                                </p:cTn>
                              </p:par>
                            </p:childTnLst>
                          </p:cTn>
                        </p:par>
                        <p:par>
                          <p:cTn id="8" fill="hold">
                            <p:stCondLst>
                              <p:cond delay="750"/>
                            </p:stCondLst>
                            <p:childTnLst>
                              <p:par>
                                <p:cTn id="9" presetID="22" presetClass="entr" presetSubtype="8" fill="hold" grpId="2" nodeType="afterEffect">
                                  <p:stCondLst>
                                    <p:cond delay="0"/>
                                  </p:stCondLst>
                                  <p:iterate>
                                    <p:tmAbs val="0"/>
                                  </p:iterate>
                                  <p:childTnLst>
                                    <p:set>
                                      <p:cBhvr>
                                        <p:cTn id="10" fill="hold"/>
                                        <p:tgtEl>
                                          <p:spTgt spid="946"/>
                                        </p:tgtEl>
                                        <p:attrNameLst>
                                          <p:attrName>style.visibility</p:attrName>
                                        </p:attrNameLst>
                                      </p:cBhvr>
                                      <p:to>
                                        <p:strVal val="visible"/>
                                      </p:to>
                                    </p:set>
                                    <p:animEffect transition="in" filter="wipe(left)">
                                      <p:cBhvr>
                                        <p:cTn id="11" dur="500"/>
                                        <p:tgtEl>
                                          <p:spTgt spid="946"/>
                                        </p:tgtEl>
                                      </p:cBhvr>
                                    </p:animEffect>
                                  </p:childTnLst>
                                </p:cTn>
                              </p:par>
                            </p:childTnLst>
                          </p:cTn>
                        </p:par>
                        <p:par>
                          <p:cTn id="12" fill="hold">
                            <p:stCondLst>
                              <p:cond delay="1250"/>
                            </p:stCondLst>
                            <p:childTnLst>
                              <p:par>
                                <p:cTn id="13" presetID="22" presetClass="entr" presetSubtype="8" fill="hold" grpId="3" nodeType="afterEffect">
                                  <p:stCondLst>
                                    <p:cond delay="0"/>
                                  </p:stCondLst>
                                  <p:iterate>
                                    <p:tmAbs val="0"/>
                                  </p:iterate>
                                  <p:childTnLst>
                                    <p:set>
                                      <p:cBhvr>
                                        <p:cTn id="14" fill="hold"/>
                                        <p:tgtEl>
                                          <p:spTgt spid="947"/>
                                        </p:tgtEl>
                                        <p:attrNameLst>
                                          <p:attrName>style.visibility</p:attrName>
                                        </p:attrNameLst>
                                      </p:cBhvr>
                                      <p:to>
                                        <p:strVal val="visible"/>
                                      </p:to>
                                    </p:set>
                                    <p:animEffect transition="in" filter="wipe(left)">
                                      <p:cBhvr>
                                        <p:cTn id="15" dur="500"/>
                                        <p:tgtEl>
                                          <p:spTgt spid="947"/>
                                        </p:tgtEl>
                                      </p:cBhvr>
                                    </p:animEffect>
                                  </p:childTnLst>
                                </p:cTn>
                              </p:par>
                            </p:childTnLst>
                          </p:cTn>
                        </p:par>
                        <p:par>
                          <p:cTn id="16" fill="hold">
                            <p:stCondLst>
                              <p:cond delay="1750"/>
                            </p:stCondLst>
                            <p:childTnLst>
                              <p:par>
                                <p:cTn id="17" presetID="22" presetClass="entr" presetSubtype="8" fill="hold" grpId="4" nodeType="afterEffect">
                                  <p:stCondLst>
                                    <p:cond delay="0"/>
                                  </p:stCondLst>
                                  <p:iterate>
                                    <p:tmAbs val="0"/>
                                  </p:iterate>
                                  <p:childTnLst>
                                    <p:set>
                                      <p:cBhvr>
                                        <p:cTn id="18" fill="hold"/>
                                        <p:tgtEl>
                                          <p:spTgt spid="948"/>
                                        </p:tgtEl>
                                        <p:attrNameLst>
                                          <p:attrName>style.visibility</p:attrName>
                                        </p:attrNameLst>
                                      </p:cBhvr>
                                      <p:to>
                                        <p:strVal val="visible"/>
                                      </p:to>
                                    </p:set>
                                    <p:animEffect transition="in" filter="wipe(left)">
                                      <p:cBhvr>
                                        <p:cTn id="19" dur="500"/>
                                        <p:tgtEl>
                                          <p:spTgt spid="948"/>
                                        </p:tgtEl>
                                      </p:cBhvr>
                                    </p:animEffect>
                                  </p:childTnLst>
                                </p:cTn>
                              </p:par>
                            </p:childTnLst>
                          </p:cTn>
                        </p:par>
                        <p:par>
                          <p:cTn id="20" fill="hold">
                            <p:stCondLst>
                              <p:cond delay="2250"/>
                            </p:stCondLst>
                            <p:childTnLst>
                              <p:par>
                                <p:cTn id="21" presetID="23" presetClass="entr" presetSubtype="16" fill="hold" grpId="5" nodeType="afterEffect">
                                  <p:stCondLst>
                                    <p:cond delay="0"/>
                                  </p:stCondLst>
                                  <p:iterate>
                                    <p:tmAbs val="0"/>
                                  </p:iterate>
                                  <p:childTnLst>
                                    <p:set>
                                      <p:cBhvr>
                                        <p:cTn id="22" fill="hold"/>
                                        <p:tgtEl>
                                          <p:spTgt spid="968"/>
                                        </p:tgtEl>
                                        <p:attrNameLst>
                                          <p:attrName>style.visibility</p:attrName>
                                        </p:attrNameLst>
                                      </p:cBhvr>
                                      <p:to>
                                        <p:strVal val="visible"/>
                                      </p:to>
                                    </p:set>
                                    <p:anim calcmode="lin" valueType="num">
                                      <p:cBhvr>
                                        <p:cTn id="23" dur="500" fill="hold"/>
                                        <p:tgtEl>
                                          <p:spTgt spid="968"/>
                                        </p:tgtEl>
                                        <p:attrNameLst>
                                          <p:attrName>ppt_w</p:attrName>
                                        </p:attrNameLst>
                                      </p:cBhvr>
                                      <p:tavLst>
                                        <p:tav tm="0">
                                          <p:val>
                                            <p:fltVal val="0"/>
                                          </p:val>
                                        </p:tav>
                                        <p:tav tm="100000">
                                          <p:val>
                                            <p:strVal val="#ppt_w"/>
                                          </p:val>
                                        </p:tav>
                                      </p:tavLst>
                                    </p:anim>
                                    <p:anim calcmode="lin" valueType="num">
                                      <p:cBhvr>
                                        <p:cTn id="24" dur="500" fill="hold"/>
                                        <p:tgtEl>
                                          <p:spTgt spid="968"/>
                                        </p:tgtEl>
                                        <p:attrNameLst>
                                          <p:attrName>ppt_h</p:attrName>
                                        </p:attrNameLst>
                                      </p:cBhvr>
                                      <p:tavLst>
                                        <p:tav tm="0">
                                          <p:val>
                                            <p:fltVal val="0"/>
                                          </p:val>
                                        </p:tav>
                                        <p:tav tm="100000">
                                          <p:val>
                                            <p:strVal val="#ppt_h"/>
                                          </p:val>
                                        </p:tav>
                                      </p:tavLst>
                                    </p:anim>
                                  </p:childTnLst>
                                </p:cTn>
                              </p:par>
                            </p:childTnLst>
                          </p:cTn>
                        </p:par>
                        <p:par>
                          <p:cTn id="25" fill="hold">
                            <p:stCondLst>
                              <p:cond delay="2750"/>
                            </p:stCondLst>
                            <p:childTnLst>
                              <p:par>
                                <p:cTn id="26" presetID="23" presetClass="entr" presetSubtype="16" fill="hold" grpId="6" nodeType="afterEffect">
                                  <p:stCondLst>
                                    <p:cond delay="0"/>
                                  </p:stCondLst>
                                  <p:iterate>
                                    <p:tmAbs val="0"/>
                                  </p:iterate>
                                  <p:childTnLst>
                                    <p:set>
                                      <p:cBhvr>
                                        <p:cTn id="27" fill="hold"/>
                                        <p:tgtEl>
                                          <p:spTgt spid="971"/>
                                        </p:tgtEl>
                                        <p:attrNameLst>
                                          <p:attrName>style.visibility</p:attrName>
                                        </p:attrNameLst>
                                      </p:cBhvr>
                                      <p:to>
                                        <p:strVal val="visible"/>
                                      </p:to>
                                    </p:set>
                                    <p:anim calcmode="lin" valueType="num">
                                      <p:cBhvr>
                                        <p:cTn id="28" dur="500" fill="hold"/>
                                        <p:tgtEl>
                                          <p:spTgt spid="971"/>
                                        </p:tgtEl>
                                        <p:attrNameLst>
                                          <p:attrName>ppt_w</p:attrName>
                                        </p:attrNameLst>
                                      </p:cBhvr>
                                      <p:tavLst>
                                        <p:tav tm="0">
                                          <p:val>
                                            <p:fltVal val="0"/>
                                          </p:val>
                                        </p:tav>
                                        <p:tav tm="100000">
                                          <p:val>
                                            <p:strVal val="#ppt_w"/>
                                          </p:val>
                                        </p:tav>
                                      </p:tavLst>
                                    </p:anim>
                                    <p:anim calcmode="lin" valueType="num">
                                      <p:cBhvr>
                                        <p:cTn id="29" dur="500" fill="hold"/>
                                        <p:tgtEl>
                                          <p:spTgt spid="971"/>
                                        </p:tgtEl>
                                        <p:attrNameLst>
                                          <p:attrName>ppt_h</p:attrName>
                                        </p:attrNameLst>
                                      </p:cBhvr>
                                      <p:tavLst>
                                        <p:tav tm="0">
                                          <p:val>
                                            <p:fltVal val="0"/>
                                          </p:val>
                                        </p:tav>
                                        <p:tav tm="100000">
                                          <p:val>
                                            <p:strVal val="#ppt_h"/>
                                          </p:val>
                                        </p:tav>
                                      </p:tavLst>
                                    </p:anim>
                                  </p:childTnLst>
                                </p:cTn>
                              </p:par>
                            </p:childTnLst>
                          </p:cTn>
                        </p:par>
                        <p:par>
                          <p:cTn id="30" fill="hold">
                            <p:stCondLst>
                              <p:cond delay="3250"/>
                            </p:stCondLst>
                            <p:childTnLst>
                              <p:par>
                                <p:cTn id="31" presetID="23" presetClass="entr" presetSubtype="16" fill="hold" grpId="7" nodeType="afterEffect">
                                  <p:stCondLst>
                                    <p:cond delay="0"/>
                                  </p:stCondLst>
                                  <p:iterate>
                                    <p:tmAbs val="0"/>
                                  </p:iterate>
                                  <p:childTnLst>
                                    <p:set>
                                      <p:cBhvr>
                                        <p:cTn id="32" fill="hold"/>
                                        <p:tgtEl>
                                          <p:spTgt spid="974"/>
                                        </p:tgtEl>
                                        <p:attrNameLst>
                                          <p:attrName>style.visibility</p:attrName>
                                        </p:attrNameLst>
                                      </p:cBhvr>
                                      <p:to>
                                        <p:strVal val="visible"/>
                                      </p:to>
                                    </p:set>
                                    <p:anim calcmode="lin" valueType="num">
                                      <p:cBhvr>
                                        <p:cTn id="33" dur="500" fill="hold"/>
                                        <p:tgtEl>
                                          <p:spTgt spid="974"/>
                                        </p:tgtEl>
                                        <p:attrNameLst>
                                          <p:attrName>ppt_w</p:attrName>
                                        </p:attrNameLst>
                                      </p:cBhvr>
                                      <p:tavLst>
                                        <p:tav tm="0">
                                          <p:val>
                                            <p:fltVal val="0"/>
                                          </p:val>
                                        </p:tav>
                                        <p:tav tm="100000">
                                          <p:val>
                                            <p:strVal val="#ppt_w"/>
                                          </p:val>
                                        </p:tav>
                                      </p:tavLst>
                                    </p:anim>
                                    <p:anim calcmode="lin" valueType="num">
                                      <p:cBhvr>
                                        <p:cTn id="34" dur="500" fill="hold"/>
                                        <p:tgtEl>
                                          <p:spTgt spid="974"/>
                                        </p:tgtEl>
                                        <p:attrNameLst>
                                          <p:attrName>ppt_h</p:attrName>
                                        </p:attrNameLst>
                                      </p:cBhvr>
                                      <p:tavLst>
                                        <p:tav tm="0">
                                          <p:val>
                                            <p:fltVal val="0"/>
                                          </p:val>
                                        </p:tav>
                                        <p:tav tm="100000">
                                          <p:val>
                                            <p:strVal val="#ppt_h"/>
                                          </p:val>
                                        </p:tav>
                                      </p:tavLst>
                                    </p:anim>
                                  </p:childTnLst>
                                </p:cTn>
                              </p:par>
                            </p:childTnLst>
                          </p:cTn>
                        </p:par>
                        <p:par>
                          <p:cTn id="35" fill="hold">
                            <p:stCondLst>
                              <p:cond delay="3750"/>
                            </p:stCondLst>
                            <p:childTnLst>
                              <p:par>
                                <p:cTn id="36" presetID="9" presetClass="entr" fill="hold" grpId="8" nodeType="afterEffect">
                                  <p:stCondLst>
                                    <p:cond delay="0"/>
                                  </p:stCondLst>
                                  <p:iterate>
                                    <p:tmAbs val="0"/>
                                  </p:iterate>
                                  <p:childTnLst>
                                    <p:set>
                                      <p:cBhvr>
                                        <p:cTn id="37" fill="hold"/>
                                        <p:tgtEl>
                                          <p:spTgt spid="976"/>
                                        </p:tgtEl>
                                        <p:attrNameLst>
                                          <p:attrName>style.visibility</p:attrName>
                                        </p:attrNameLst>
                                      </p:cBhvr>
                                      <p:to>
                                        <p:strVal val="visible"/>
                                      </p:to>
                                    </p:set>
                                    <p:animEffect transition="in" filter="dissolve">
                                      <p:cBhvr>
                                        <p:cTn id="38" dur="500"/>
                                        <p:tgtEl>
                                          <p:spTgt spid="976"/>
                                        </p:tgtEl>
                                      </p:cBhvr>
                                    </p:animEffect>
                                  </p:childTnLst>
                                </p:cTn>
                              </p:par>
                            </p:childTnLst>
                          </p:cTn>
                        </p:par>
                        <p:par>
                          <p:cTn id="39" fill="hold">
                            <p:stCondLst>
                              <p:cond delay="4250"/>
                            </p:stCondLst>
                            <p:childTnLst>
                              <p:par>
                                <p:cTn id="40" presetID="9" presetClass="entr" fill="hold" grpId="9" nodeType="afterEffect">
                                  <p:stCondLst>
                                    <p:cond delay="0"/>
                                  </p:stCondLst>
                                  <p:iterate>
                                    <p:tmAbs val="0"/>
                                  </p:iterate>
                                  <p:childTnLst>
                                    <p:set>
                                      <p:cBhvr>
                                        <p:cTn id="41" fill="hold"/>
                                        <p:tgtEl>
                                          <p:spTgt spid="977"/>
                                        </p:tgtEl>
                                        <p:attrNameLst>
                                          <p:attrName>style.visibility</p:attrName>
                                        </p:attrNameLst>
                                      </p:cBhvr>
                                      <p:to>
                                        <p:strVal val="visible"/>
                                      </p:to>
                                    </p:set>
                                    <p:animEffect transition="in" filter="dissolve">
                                      <p:cBhvr>
                                        <p:cTn id="42" dur="500"/>
                                        <p:tgtEl>
                                          <p:spTgt spid="977"/>
                                        </p:tgtEl>
                                      </p:cBhvr>
                                    </p:animEffect>
                                  </p:childTnLst>
                                </p:cTn>
                              </p:par>
                            </p:childTnLst>
                          </p:cTn>
                        </p:par>
                        <p:par>
                          <p:cTn id="43" fill="hold">
                            <p:stCondLst>
                              <p:cond delay="4750"/>
                            </p:stCondLst>
                            <p:childTnLst>
                              <p:par>
                                <p:cTn id="44" presetID="9" presetClass="entr" fill="hold" grpId="10" nodeType="afterEffect">
                                  <p:stCondLst>
                                    <p:cond delay="0"/>
                                  </p:stCondLst>
                                  <p:iterate>
                                    <p:tmAbs val="0"/>
                                  </p:iterate>
                                  <p:childTnLst>
                                    <p:set>
                                      <p:cBhvr>
                                        <p:cTn id="45" fill="hold"/>
                                        <p:tgtEl>
                                          <p:spTgt spid="978"/>
                                        </p:tgtEl>
                                        <p:attrNameLst>
                                          <p:attrName>style.visibility</p:attrName>
                                        </p:attrNameLst>
                                      </p:cBhvr>
                                      <p:to>
                                        <p:strVal val="visible"/>
                                      </p:to>
                                    </p:set>
                                    <p:animEffect transition="in" filter="dissolve">
                                      <p:cBhvr>
                                        <p:cTn id="46" dur="500"/>
                                        <p:tgtEl>
                                          <p:spTgt spid="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 grpId="2" animBg="1" advAuto="0"/>
      <p:bldP spid="947" grpId="3" animBg="1" advAuto="0"/>
      <p:bldP spid="948" grpId="4" animBg="1" advAuto="0"/>
      <p:bldP spid="968" grpId="5" animBg="1" advAuto="0"/>
      <p:bldP spid="971" grpId="6" animBg="1" advAuto="0"/>
      <p:bldP spid="974" grpId="7" animBg="1" advAuto="0"/>
      <p:bldP spid="975" grpId="1" animBg="1" advAuto="0"/>
      <p:bldP spid="976" grpId="8" animBg="1" advAuto="0"/>
      <p:bldP spid="977" grpId="9" animBg="1" advAuto="0"/>
      <p:bldP spid="978" grpId="1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 name="矩形 42"/>
          <p:cNvSpPr/>
          <p:nvPr/>
        </p:nvSpPr>
        <p:spPr>
          <a:xfrm>
            <a:off x="1190227" y="1377381"/>
            <a:ext cx="3109725"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6000" b="1">
                <a:latin typeface="+mj-lt"/>
                <a:ea typeface="+mj-ea"/>
                <a:cs typeface="+mj-cs"/>
                <a:sym typeface="Helvetica"/>
              </a:defRPr>
            </a:lvl1pPr>
          </a:lstStyle>
          <a:p>
            <a:r>
              <a:t>Padding</a:t>
            </a:r>
          </a:p>
        </p:txBody>
      </p:sp>
      <p:pic>
        <p:nvPicPr>
          <p:cNvPr id="983" name="epoch_3_index_5_hr.png" descr="epoch_3_index_5_hr.png"/>
          <p:cNvPicPr>
            <a:picLocks noChangeAspect="1"/>
          </p:cNvPicPr>
          <p:nvPr/>
        </p:nvPicPr>
        <p:blipFill>
          <a:blip r:embed="rId3"/>
          <a:stretch>
            <a:fillRect/>
          </a:stretch>
        </p:blipFill>
        <p:spPr>
          <a:xfrm>
            <a:off x="2941203" y="4371660"/>
            <a:ext cx="18033571" cy="1395519"/>
          </a:xfrm>
          <a:prstGeom prst="rect">
            <a:avLst/>
          </a:prstGeom>
          <a:ln w="12700">
            <a:miter lim="400000"/>
          </a:ln>
        </p:spPr>
      </p:pic>
      <p:sp>
        <p:nvSpPr>
          <p:cNvPr id="984" name="矩形 42"/>
          <p:cNvSpPr/>
          <p:nvPr/>
        </p:nvSpPr>
        <p:spPr>
          <a:xfrm>
            <a:off x="1226026" y="2908452"/>
            <a:ext cx="3412546" cy="777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marL="451184" indent="-451184" algn="ctr">
              <a:buSzPct val="100000"/>
              <a:buChar char="•"/>
              <a:defRPr sz="4500" b="1">
                <a:latin typeface="+mj-lt"/>
                <a:ea typeface="+mj-ea"/>
                <a:cs typeface="+mj-cs"/>
                <a:sym typeface="Helvetica"/>
              </a:defRPr>
            </a:lvl1pPr>
          </a:lstStyle>
          <a:p>
            <a:r>
              <a:t>Motivation</a:t>
            </a:r>
          </a:p>
        </p:txBody>
      </p:sp>
      <p:sp>
        <p:nvSpPr>
          <p:cNvPr id="985" name="矩形 42"/>
          <p:cNvSpPr/>
          <p:nvPr/>
        </p:nvSpPr>
        <p:spPr>
          <a:xfrm>
            <a:off x="1355402" y="6710559"/>
            <a:ext cx="2779375" cy="777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marL="451184" indent="-451184" algn="ctr">
              <a:buSzPct val="100000"/>
              <a:buChar char="•"/>
              <a:defRPr sz="4500" b="1">
                <a:latin typeface="+mj-lt"/>
                <a:ea typeface="+mj-ea"/>
                <a:cs typeface="+mj-cs"/>
                <a:sym typeface="Helvetica"/>
              </a:defRPr>
            </a:lvl1pPr>
          </a:lstStyle>
          <a:p>
            <a:r>
              <a:t>Process</a:t>
            </a:r>
          </a:p>
        </p:txBody>
      </p:sp>
      <p:sp>
        <p:nvSpPr>
          <p:cNvPr id="986" name="矩形"/>
          <p:cNvSpPr/>
          <p:nvPr/>
        </p:nvSpPr>
        <p:spPr>
          <a:xfrm>
            <a:off x="18202927" y="4202122"/>
            <a:ext cx="1913258" cy="481278"/>
          </a:xfrm>
          <a:prstGeom prst="rect">
            <a:avLst/>
          </a:prstGeom>
          <a:ln w="88900">
            <a:solidFill>
              <a:srgbClr val="FF2600"/>
            </a:solidFill>
          </a:ln>
        </p:spPr>
        <p:txBody>
          <a:bodyPr lIns="0" tIns="0" rIns="0" bIns="0" anchor="ctr"/>
          <a:lstStyle/>
          <a:p>
            <a:pPr>
              <a:defRPr>
                <a:solidFill>
                  <a:srgbClr val="FF2600"/>
                </a:solidFill>
              </a:defRPr>
            </a:pPr>
            <a:endParaRPr/>
          </a:p>
        </p:txBody>
      </p:sp>
      <p:sp>
        <p:nvSpPr>
          <p:cNvPr id="987" name="After the network is trained, before inputting an image into the network…"/>
          <p:cNvSpPr txBox="1"/>
          <p:nvPr/>
        </p:nvSpPr>
        <p:spPr>
          <a:xfrm>
            <a:off x="2394803" y="7916355"/>
            <a:ext cx="20700466" cy="215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30868" indent="-330868" defTabSz="457200">
              <a:lnSpc>
                <a:spcPts val="6000"/>
              </a:lnSpc>
              <a:spcBef>
                <a:spcPts val="1200"/>
              </a:spcBef>
              <a:buSzPct val="100000"/>
              <a:buChar char="•"/>
              <a:defRPr sz="3800">
                <a:latin typeface="+mj-lt"/>
                <a:ea typeface="+mj-ea"/>
                <a:cs typeface="+mj-cs"/>
                <a:sym typeface="Helvetica"/>
              </a:defRPr>
            </a:pPr>
            <a:r>
              <a:t>After the network is trained, before inputting an image into the network </a:t>
            </a:r>
          </a:p>
          <a:p>
            <a:pPr marL="330868" indent="-330868" defTabSz="457200">
              <a:lnSpc>
                <a:spcPts val="6000"/>
              </a:lnSpc>
              <a:spcBef>
                <a:spcPts val="1200"/>
              </a:spcBef>
              <a:buSzPct val="100000"/>
              <a:buChar char="•"/>
              <a:defRPr sz="3800">
                <a:latin typeface="+mj-lt"/>
                <a:ea typeface="+mj-ea"/>
                <a:cs typeface="+mj-cs"/>
                <a:sym typeface="Helvetica"/>
              </a:defRPr>
            </a:pPr>
            <a:r>
              <a:t>Recursively enlarge the image by padding the boundaries with a strip width of 10 pixels</a:t>
            </a:r>
          </a:p>
          <a:p>
            <a:pPr marL="330868" indent="-330868" defTabSz="457200">
              <a:lnSpc>
                <a:spcPts val="6000"/>
              </a:lnSpc>
              <a:spcBef>
                <a:spcPts val="1200"/>
              </a:spcBef>
              <a:buSzPct val="100000"/>
              <a:buChar char="•"/>
              <a:defRPr sz="3800">
                <a:latin typeface="+mj-lt"/>
                <a:ea typeface="+mj-ea"/>
                <a:cs typeface="+mj-cs"/>
                <a:sym typeface="Helvetica"/>
              </a:defRPr>
            </a:pPr>
            <a:r>
              <a:t>The pixel value of each padded pixel is decided as the average of pixel values that nearest to it</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982"/>
                                        </p:tgtEl>
                                        <p:attrNameLst>
                                          <p:attrName>style.visibility</p:attrName>
                                        </p:attrNameLst>
                                      </p:cBhvr>
                                      <p:to>
                                        <p:strVal val="visible"/>
                                      </p:to>
                                    </p:set>
                                    <p:animEffect transition="in" filter="dissolve">
                                      <p:cBhvr>
                                        <p:cTn id="7" dur="500"/>
                                        <p:tgtEl>
                                          <p:spTgt spid="982"/>
                                        </p:tgtEl>
                                      </p:cBhvr>
                                    </p:animEffect>
                                  </p:childTnLst>
                                </p:cTn>
                              </p:par>
                            </p:childTnLst>
                          </p:cTn>
                        </p:par>
                        <p:par>
                          <p:cTn id="8" fill="hold">
                            <p:stCondLst>
                              <p:cond delay="500"/>
                            </p:stCondLst>
                            <p:childTnLst>
                              <p:par>
                                <p:cTn id="9" presetID="9" presetClass="entr" fill="hold" grpId="2" nodeType="afterEffect">
                                  <p:stCondLst>
                                    <p:cond delay="0"/>
                                  </p:stCondLst>
                                  <p:iterate>
                                    <p:tmAbs val="0"/>
                                  </p:iterate>
                                  <p:childTnLst>
                                    <p:set>
                                      <p:cBhvr>
                                        <p:cTn id="10" fill="hold"/>
                                        <p:tgtEl>
                                          <p:spTgt spid="984"/>
                                        </p:tgtEl>
                                        <p:attrNameLst>
                                          <p:attrName>style.visibility</p:attrName>
                                        </p:attrNameLst>
                                      </p:cBhvr>
                                      <p:to>
                                        <p:strVal val="visible"/>
                                      </p:to>
                                    </p:set>
                                    <p:animEffect transition="in" filter="dissolve">
                                      <p:cBhvr>
                                        <p:cTn id="11" dur="500"/>
                                        <p:tgtEl>
                                          <p:spTgt spid="984"/>
                                        </p:tgtEl>
                                      </p:cBhvr>
                                    </p:animEffect>
                                  </p:childTnLst>
                                </p:cTn>
                              </p:par>
                            </p:childTnLst>
                          </p:cTn>
                        </p:par>
                        <p:par>
                          <p:cTn id="12" fill="hold">
                            <p:stCondLst>
                              <p:cond delay="1000"/>
                            </p:stCondLst>
                            <p:childTnLst>
                              <p:par>
                                <p:cTn id="13" presetID="9" presetClass="entr" fill="hold" grpId="3" nodeType="afterEffect">
                                  <p:stCondLst>
                                    <p:cond delay="0"/>
                                  </p:stCondLst>
                                  <p:iterate>
                                    <p:tmAbs val="0"/>
                                  </p:iterate>
                                  <p:childTnLst>
                                    <p:set>
                                      <p:cBhvr>
                                        <p:cTn id="14" fill="hold"/>
                                        <p:tgtEl>
                                          <p:spTgt spid="985"/>
                                        </p:tgtEl>
                                        <p:attrNameLst>
                                          <p:attrName>style.visibility</p:attrName>
                                        </p:attrNameLst>
                                      </p:cBhvr>
                                      <p:to>
                                        <p:strVal val="visible"/>
                                      </p:to>
                                    </p:set>
                                    <p:animEffect transition="in" filter="dissolve">
                                      <p:cBhvr>
                                        <p:cTn id="15" dur="500"/>
                                        <p:tgtEl>
                                          <p:spTgt spid="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2" grpId="1" animBg="1" advAuto="0"/>
      <p:bldP spid="984" grpId="2" animBg="1" advAuto="0"/>
      <p:bldP spid="985" grpId="3"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 name="矩形 42"/>
          <p:cNvSpPr/>
          <p:nvPr/>
        </p:nvSpPr>
        <p:spPr>
          <a:xfrm>
            <a:off x="1190227" y="1377381"/>
            <a:ext cx="3109725"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6000" b="1">
                <a:latin typeface="+mj-lt"/>
                <a:ea typeface="+mj-ea"/>
                <a:cs typeface="+mj-cs"/>
                <a:sym typeface="Helvetica"/>
              </a:defRPr>
            </a:lvl1pPr>
          </a:lstStyle>
          <a:p>
            <a:r>
              <a:t>Padding</a:t>
            </a:r>
          </a:p>
        </p:txBody>
      </p:sp>
      <p:graphicFrame>
        <p:nvGraphicFramePr>
          <p:cNvPr id="992" name="表格"/>
          <p:cNvGraphicFramePr/>
          <p:nvPr/>
        </p:nvGraphicFramePr>
        <p:xfrm>
          <a:off x="6771922" y="2740134"/>
          <a:ext cx="10840152" cy="8235728"/>
        </p:xfrm>
        <a:graphic>
          <a:graphicData uri="http://schemas.openxmlformats.org/drawingml/2006/table">
            <a:tbl>
              <a:tblPr bandRow="1">
                <a:tableStyleId>{4C3C2611-4C71-4FC5-86AE-919BDF0F9419}</a:tableStyleId>
              </a:tblPr>
              <a:tblGrid>
                <a:gridCol w="1355019">
                  <a:extLst>
                    <a:ext uri="{9D8B030D-6E8A-4147-A177-3AD203B41FA5}">
                      <a16:colId xmlns:a16="http://schemas.microsoft.com/office/drawing/2014/main" val="20000"/>
                    </a:ext>
                  </a:extLst>
                </a:gridCol>
                <a:gridCol w="1355019">
                  <a:extLst>
                    <a:ext uri="{9D8B030D-6E8A-4147-A177-3AD203B41FA5}">
                      <a16:colId xmlns:a16="http://schemas.microsoft.com/office/drawing/2014/main" val="20001"/>
                    </a:ext>
                  </a:extLst>
                </a:gridCol>
                <a:gridCol w="1355019">
                  <a:extLst>
                    <a:ext uri="{9D8B030D-6E8A-4147-A177-3AD203B41FA5}">
                      <a16:colId xmlns:a16="http://schemas.microsoft.com/office/drawing/2014/main" val="20002"/>
                    </a:ext>
                  </a:extLst>
                </a:gridCol>
                <a:gridCol w="1355019">
                  <a:extLst>
                    <a:ext uri="{9D8B030D-6E8A-4147-A177-3AD203B41FA5}">
                      <a16:colId xmlns:a16="http://schemas.microsoft.com/office/drawing/2014/main" val="20003"/>
                    </a:ext>
                  </a:extLst>
                </a:gridCol>
                <a:gridCol w="1355019">
                  <a:extLst>
                    <a:ext uri="{9D8B030D-6E8A-4147-A177-3AD203B41FA5}">
                      <a16:colId xmlns:a16="http://schemas.microsoft.com/office/drawing/2014/main" val="20004"/>
                    </a:ext>
                  </a:extLst>
                </a:gridCol>
                <a:gridCol w="1355019">
                  <a:extLst>
                    <a:ext uri="{9D8B030D-6E8A-4147-A177-3AD203B41FA5}">
                      <a16:colId xmlns:a16="http://schemas.microsoft.com/office/drawing/2014/main" val="20005"/>
                    </a:ext>
                  </a:extLst>
                </a:gridCol>
                <a:gridCol w="1355019">
                  <a:extLst>
                    <a:ext uri="{9D8B030D-6E8A-4147-A177-3AD203B41FA5}">
                      <a16:colId xmlns:a16="http://schemas.microsoft.com/office/drawing/2014/main" val="20006"/>
                    </a:ext>
                  </a:extLst>
                </a:gridCol>
                <a:gridCol w="1355019">
                  <a:extLst>
                    <a:ext uri="{9D8B030D-6E8A-4147-A177-3AD203B41FA5}">
                      <a16:colId xmlns:a16="http://schemas.microsoft.com/office/drawing/2014/main" val="20007"/>
                    </a:ext>
                  </a:extLst>
                </a:gridCol>
              </a:tblGrid>
              <a:tr h="1029466">
                <a:tc>
                  <a:txBody>
                    <a:bodyPr/>
                    <a:lstStyle/>
                    <a:p>
                      <a:pPr indent="228600" algn="ctr">
                        <a:defRPr sz="2400"/>
                      </a:pPr>
                      <a:endParaRPr/>
                    </a:p>
                  </a:txBody>
                  <a:tcPr marL="0" marR="0" marT="0" marB="0" horzOverflow="overflow">
                    <a:lnL w="63500">
                      <a:solidFill>
                        <a:srgbClr val="000000"/>
                      </a:solidFill>
                    </a:lnL>
                    <a:lnR w="12700">
                      <a:solidFill>
                        <a:srgbClr val="000000"/>
                      </a:solidFill>
                    </a:lnR>
                    <a:lnT w="635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63500">
                      <a:solidFill>
                        <a:srgbClr val="000000"/>
                      </a:solidFill>
                    </a:lnT>
                    <a:lnB w="635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63500">
                      <a:solidFill>
                        <a:srgbClr val="000000"/>
                      </a:solidFill>
                    </a:lnT>
                    <a:lnB w="635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63500">
                      <a:solidFill>
                        <a:srgbClr val="000000"/>
                      </a:solidFill>
                    </a:lnT>
                    <a:lnB w="63500">
                      <a:solidFill>
                        <a:srgbClr val="000000"/>
                      </a:solidFill>
                    </a:lnB>
                    <a:solidFill>
                      <a:schemeClr val="accent5">
                        <a:lumOff val="23235"/>
                      </a:schemeClr>
                    </a:solid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63500">
                      <a:solidFill>
                        <a:srgbClr val="000000"/>
                      </a:solidFill>
                    </a:lnT>
                    <a:lnB w="635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63500">
                      <a:solidFill>
                        <a:srgbClr val="000000"/>
                      </a:solidFill>
                    </a:lnT>
                    <a:lnB w="635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63500">
                      <a:solidFill>
                        <a:srgbClr val="000000"/>
                      </a:solidFill>
                    </a:lnT>
                    <a:lnB w="635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63500">
                      <a:solidFill>
                        <a:srgbClr val="000000"/>
                      </a:solidFill>
                    </a:lnR>
                    <a:lnT w="63500">
                      <a:solidFill>
                        <a:srgbClr val="000000"/>
                      </a:solidFill>
                    </a:lnT>
                    <a:lnB w="12700">
                      <a:solidFill>
                        <a:srgbClr val="000000"/>
                      </a:solidFill>
                    </a:lnB>
                    <a:noFill/>
                  </a:tcPr>
                </a:tc>
                <a:extLst>
                  <a:ext uri="{0D108BD9-81ED-4DB2-BD59-A6C34878D82A}">
                    <a16:rowId xmlns:a16="http://schemas.microsoft.com/office/drawing/2014/main" val="10000"/>
                  </a:ext>
                </a:extLst>
              </a:tr>
              <a:tr h="1029466">
                <a:tc>
                  <a:txBody>
                    <a:bodyPr/>
                    <a:lstStyle/>
                    <a:p>
                      <a:pPr indent="228600" algn="ctr">
                        <a:defRPr sz="2400"/>
                      </a:pPr>
                      <a:endParaRPr/>
                    </a:p>
                  </a:txBody>
                  <a:tcPr marL="0" marR="0" marT="0" marB="0" horzOverflow="overflow">
                    <a:lnL w="63500">
                      <a:solidFill>
                        <a:srgbClr val="000000"/>
                      </a:solidFill>
                    </a:lnL>
                    <a:lnR w="635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63500">
                      <a:solidFill>
                        <a:srgbClr val="000000"/>
                      </a:solidFill>
                    </a:lnL>
                    <a:lnR w="12700">
                      <a:solidFill>
                        <a:srgbClr val="000000"/>
                      </a:solidFill>
                    </a:lnR>
                    <a:lnT w="63500">
                      <a:solidFill>
                        <a:srgbClr val="000000"/>
                      </a:solidFill>
                    </a:lnT>
                    <a:lnB w="12700">
                      <a:solidFill>
                        <a:srgbClr val="000000"/>
                      </a:solidFill>
                    </a:lnB>
                    <a:solidFill>
                      <a:schemeClr val="accent6">
                        <a:lumOff val="18921"/>
                      </a:schemeClr>
                    </a:solid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63500">
                      <a:solidFill>
                        <a:srgbClr val="000000"/>
                      </a:solidFill>
                    </a:lnT>
                    <a:lnB w="12700">
                      <a:solidFill>
                        <a:srgbClr val="000000"/>
                      </a:solidFill>
                    </a:lnB>
                    <a:solidFill>
                      <a:schemeClr val="accent6">
                        <a:lumOff val="18921"/>
                      </a:schemeClr>
                    </a:solid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63500">
                      <a:solidFill>
                        <a:srgbClr val="000000"/>
                      </a:solidFill>
                    </a:lnT>
                    <a:lnB w="12700">
                      <a:solidFill>
                        <a:srgbClr val="000000"/>
                      </a:solidFill>
                    </a:lnB>
                    <a:solidFill>
                      <a:schemeClr val="accent6">
                        <a:lumOff val="18921"/>
                      </a:schemeClr>
                    </a:solid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63500">
                      <a:solidFill>
                        <a:srgbClr val="000000"/>
                      </a:solidFill>
                    </a:lnT>
                    <a:lnB w="12700">
                      <a:solidFill>
                        <a:srgbClr val="000000"/>
                      </a:solidFill>
                    </a:lnB>
                    <a:solidFill>
                      <a:schemeClr val="accent6">
                        <a:lumOff val="18921"/>
                      </a:schemeClr>
                    </a:solid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63500">
                      <a:solidFill>
                        <a:srgbClr val="000000"/>
                      </a:solidFill>
                    </a:lnT>
                    <a:lnB w="12700">
                      <a:solidFill>
                        <a:srgbClr val="000000"/>
                      </a:solidFill>
                    </a:lnB>
                    <a:solidFill>
                      <a:schemeClr val="accent6">
                        <a:lumOff val="18921"/>
                      </a:schemeClr>
                    </a:solidFill>
                  </a:tcPr>
                </a:tc>
                <a:tc>
                  <a:txBody>
                    <a:bodyPr/>
                    <a:lstStyle/>
                    <a:p>
                      <a:pPr indent="228600" algn="ctr">
                        <a:defRPr sz="2400"/>
                      </a:pPr>
                      <a:endParaRPr/>
                    </a:p>
                  </a:txBody>
                  <a:tcPr marL="0" marR="0" marT="0" marB="0" horzOverflow="overflow">
                    <a:lnL w="12700">
                      <a:solidFill>
                        <a:srgbClr val="000000"/>
                      </a:solidFill>
                    </a:lnL>
                    <a:lnR w="63500">
                      <a:solidFill>
                        <a:srgbClr val="000000"/>
                      </a:solidFill>
                    </a:lnR>
                    <a:lnT w="635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63500">
                      <a:solidFill>
                        <a:srgbClr val="000000"/>
                      </a:solidFill>
                    </a:lnL>
                    <a:lnR w="635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1029466">
                <a:tc>
                  <a:txBody>
                    <a:bodyPr/>
                    <a:lstStyle/>
                    <a:p>
                      <a:pPr indent="228600" algn="ctr">
                        <a:defRPr sz="2400"/>
                      </a:pPr>
                      <a:endParaRPr/>
                    </a:p>
                  </a:txBody>
                  <a:tcPr marL="0" marR="0" marT="0" marB="0" horzOverflow="overflow">
                    <a:lnL w="63500">
                      <a:solidFill>
                        <a:srgbClr val="000000"/>
                      </a:solidFill>
                    </a:lnL>
                    <a:lnR w="635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63500">
                      <a:solidFill>
                        <a:srgbClr val="000000"/>
                      </a:solidFill>
                    </a:lnL>
                    <a:lnR w="12700">
                      <a:solidFill>
                        <a:srgbClr val="000000"/>
                      </a:solidFill>
                    </a:lnR>
                    <a:lnT w="12700">
                      <a:solidFill>
                        <a:srgbClr val="000000"/>
                      </a:solidFill>
                    </a:lnT>
                    <a:lnB w="12700">
                      <a:solidFill>
                        <a:srgbClr val="000000"/>
                      </a:solidFill>
                    </a:lnB>
                    <a:solidFill>
                      <a:schemeClr val="accent6">
                        <a:lumOff val="18921"/>
                      </a:schemeClr>
                    </a:solid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6">
                        <a:lumOff val="18921"/>
                      </a:schemeClr>
                    </a:solid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6">
                        <a:lumOff val="18921"/>
                      </a:schemeClr>
                    </a:solid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6">
                        <a:lumOff val="18921"/>
                      </a:schemeClr>
                    </a:solid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6">
                        <a:lumOff val="18921"/>
                      </a:schemeClr>
                    </a:solidFill>
                  </a:tcPr>
                </a:tc>
                <a:tc>
                  <a:txBody>
                    <a:bodyPr/>
                    <a:lstStyle/>
                    <a:p>
                      <a:pPr indent="228600" algn="ctr">
                        <a:defRPr sz="2400"/>
                      </a:pPr>
                      <a:endParaRPr/>
                    </a:p>
                  </a:txBody>
                  <a:tcPr marL="0" marR="0" marT="0" marB="0" horzOverflow="overflow">
                    <a:lnL w="12700">
                      <a:solidFill>
                        <a:srgbClr val="000000"/>
                      </a:solidFill>
                    </a:lnL>
                    <a:lnR w="635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63500">
                      <a:solidFill>
                        <a:srgbClr val="000000"/>
                      </a:solidFill>
                    </a:lnL>
                    <a:lnR w="635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1029466">
                <a:tc>
                  <a:txBody>
                    <a:bodyPr/>
                    <a:lstStyle/>
                    <a:p>
                      <a:pPr indent="228600" algn="ctr">
                        <a:defRPr sz="2400"/>
                      </a:pPr>
                      <a:endParaRPr/>
                    </a:p>
                  </a:txBody>
                  <a:tcPr marL="0" marR="0" marT="0" marB="0" horzOverflow="overflow">
                    <a:lnL w="63500">
                      <a:solidFill>
                        <a:srgbClr val="000000"/>
                      </a:solidFill>
                    </a:lnL>
                    <a:lnR w="635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635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635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63500">
                      <a:solidFill>
                        <a:srgbClr val="000000"/>
                      </a:solidFill>
                    </a:lnL>
                    <a:lnR w="635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r h="1029466">
                <a:tc>
                  <a:txBody>
                    <a:bodyPr/>
                    <a:lstStyle/>
                    <a:p>
                      <a:pPr indent="228600" algn="ctr">
                        <a:defRPr sz="2400"/>
                      </a:pPr>
                      <a:endParaRPr/>
                    </a:p>
                  </a:txBody>
                  <a:tcPr marL="0" marR="0" marT="0" marB="0" horzOverflow="overflow">
                    <a:lnL w="63500">
                      <a:solidFill>
                        <a:srgbClr val="000000"/>
                      </a:solidFill>
                    </a:lnL>
                    <a:lnR w="635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635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635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63500">
                      <a:solidFill>
                        <a:srgbClr val="000000"/>
                      </a:solidFill>
                    </a:lnL>
                    <a:lnR w="635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4"/>
                  </a:ext>
                </a:extLst>
              </a:tr>
              <a:tr h="1029466">
                <a:tc>
                  <a:txBody>
                    <a:bodyPr/>
                    <a:lstStyle/>
                    <a:p>
                      <a:pPr indent="228600" algn="ctr">
                        <a:defRPr sz="2400"/>
                      </a:pPr>
                      <a:endParaRPr/>
                    </a:p>
                  </a:txBody>
                  <a:tcPr marL="0" marR="0" marT="0" marB="0" horzOverflow="overflow">
                    <a:lnL w="63500">
                      <a:solidFill>
                        <a:srgbClr val="000000"/>
                      </a:solidFill>
                    </a:lnL>
                    <a:lnR w="635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635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6">
                        <a:lumOff val="18921"/>
                      </a:schemeClr>
                    </a:solidFill>
                  </a:tcPr>
                </a:tc>
                <a:tc>
                  <a:txBody>
                    <a:bodyPr/>
                    <a:lstStyle/>
                    <a:p>
                      <a:pPr indent="228600" algn="ctr">
                        <a:defRPr sz="2400"/>
                      </a:pPr>
                      <a:endParaRPr/>
                    </a:p>
                  </a:txBody>
                  <a:tcPr marL="0" marR="0" marT="0" marB="0" horzOverflow="overflow">
                    <a:lnL w="12700">
                      <a:solidFill>
                        <a:srgbClr val="000000"/>
                      </a:solidFill>
                    </a:lnL>
                    <a:lnR w="63500">
                      <a:solidFill>
                        <a:srgbClr val="000000"/>
                      </a:solidFill>
                    </a:lnR>
                    <a:lnT w="12700">
                      <a:solidFill>
                        <a:srgbClr val="000000"/>
                      </a:solidFill>
                    </a:lnT>
                    <a:lnB w="12700">
                      <a:solidFill>
                        <a:srgbClr val="000000"/>
                      </a:solidFill>
                    </a:lnB>
                    <a:solidFill>
                      <a:schemeClr val="accent6">
                        <a:lumOff val="18921"/>
                      </a:schemeClr>
                    </a:solidFill>
                  </a:tcPr>
                </a:tc>
                <a:tc>
                  <a:txBody>
                    <a:bodyPr/>
                    <a:lstStyle/>
                    <a:p>
                      <a:pPr indent="228600" algn="ctr">
                        <a:defRPr sz="2400"/>
                      </a:pPr>
                      <a:endParaRPr/>
                    </a:p>
                  </a:txBody>
                  <a:tcPr marL="0" marR="0" marT="0" marB="0" horzOverflow="overflow">
                    <a:lnL w="63500">
                      <a:solidFill>
                        <a:srgbClr val="000000"/>
                      </a:solidFill>
                    </a:lnL>
                    <a:lnR w="635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5"/>
                  </a:ext>
                </a:extLst>
              </a:tr>
              <a:tr h="1029466">
                <a:tc>
                  <a:txBody>
                    <a:bodyPr/>
                    <a:lstStyle/>
                    <a:p>
                      <a:pPr indent="228600" algn="ctr">
                        <a:defRPr sz="2400"/>
                      </a:pPr>
                      <a:endParaRPr/>
                    </a:p>
                  </a:txBody>
                  <a:tcPr marL="0" marR="0" marT="0" marB="0" horzOverflow="overflow">
                    <a:lnL w="63500">
                      <a:solidFill>
                        <a:srgbClr val="000000"/>
                      </a:solidFill>
                    </a:lnL>
                    <a:lnR w="63500">
                      <a:solidFill>
                        <a:srgbClr val="000000"/>
                      </a:solidFill>
                    </a:lnR>
                    <a:lnT w="12700">
                      <a:solidFill>
                        <a:srgbClr val="000000"/>
                      </a:solidFill>
                    </a:lnT>
                    <a:lnB w="12700">
                      <a:solidFill>
                        <a:srgbClr val="000000"/>
                      </a:solidFill>
                    </a:lnB>
                    <a:noFill/>
                  </a:tcPr>
                </a:tc>
                <a:tc>
                  <a:txBody>
                    <a:bodyPr/>
                    <a:lstStyle/>
                    <a:p>
                      <a:pPr indent="228600" algn="ctr">
                        <a:defRPr sz="2400"/>
                      </a:pPr>
                      <a:endParaRPr/>
                    </a:p>
                  </a:txBody>
                  <a:tcPr marL="0" marR="0" marT="0" marB="0" horzOverflow="overflow">
                    <a:lnL w="63500">
                      <a:solidFill>
                        <a:srgbClr val="000000"/>
                      </a:solidFill>
                    </a:lnL>
                    <a:lnR w="12700">
                      <a:solidFill>
                        <a:srgbClr val="000000"/>
                      </a:solidFill>
                    </a:lnR>
                    <a:lnT w="12700">
                      <a:solidFill>
                        <a:srgbClr val="000000"/>
                      </a:solidFill>
                    </a:lnT>
                    <a:lnB w="635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12700">
                      <a:solidFill>
                        <a:srgbClr val="000000"/>
                      </a:solidFill>
                    </a:lnT>
                    <a:lnB w="635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12700">
                      <a:solidFill>
                        <a:srgbClr val="000000"/>
                      </a:solidFill>
                    </a:lnT>
                    <a:lnB w="635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12700">
                      <a:solidFill>
                        <a:srgbClr val="000000"/>
                      </a:solidFill>
                    </a:lnT>
                    <a:lnB w="635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12700">
                      <a:solidFill>
                        <a:srgbClr val="000000"/>
                      </a:solidFill>
                    </a:lnT>
                    <a:lnB w="63500">
                      <a:solidFill>
                        <a:srgbClr val="000000"/>
                      </a:solidFill>
                    </a:lnB>
                    <a:solidFill>
                      <a:schemeClr val="accent6">
                        <a:lumOff val="18921"/>
                      </a:schemeClr>
                    </a:solidFill>
                  </a:tcPr>
                </a:tc>
                <a:tc>
                  <a:txBody>
                    <a:bodyPr/>
                    <a:lstStyle/>
                    <a:p>
                      <a:pPr indent="228600" algn="ctr">
                        <a:defRPr sz="2400"/>
                      </a:pPr>
                      <a:endParaRPr/>
                    </a:p>
                  </a:txBody>
                  <a:tcPr marL="0" marR="0" marT="0" marB="0" horzOverflow="overflow">
                    <a:lnL w="12700">
                      <a:solidFill>
                        <a:srgbClr val="000000"/>
                      </a:solidFill>
                    </a:lnL>
                    <a:lnR w="63500">
                      <a:solidFill>
                        <a:srgbClr val="000000"/>
                      </a:solidFill>
                    </a:lnR>
                    <a:lnT w="12700">
                      <a:solidFill>
                        <a:srgbClr val="000000"/>
                      </a:solidFill>
                    </a:lnT>
                    <a:lnB w="63500">
                      <a:solidFill>
                        <a:srgbClr val="000000"/>
                      </a:solidFill>
                    </a:lnB>
                    <a:solidFill>
                      <a:schemeClr val="accent6">
                        <a:lumOff val="18921"/>
                      </a:schemeClr>
                    </a:solidFill>
                  </a:tcPr>
                </a:tc>
                <a:tc>
                  <a:txBody>
                    <a:bodyPr/>
                    <a:lstStyle/>
                    <a:p>
                      <a:pPr indent="228600" algn="ctr">
                        <a:defRPr sz="2400"/>
                      </a:pPr>
                      <a:endParaRPr/>
                    </a:p>
                  </a:txBody>
                  <a:tcPr marL="0" marR="0" marT="0" marB="0" horzOverflow="overflow">
                    <a:lnL w="63500">
                      <a:solidFill>
                        <a:srgbClr val="000000"/>
                      </a:solidFill>
                    </a:lnL>
                    <a:lnR w="635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6"/>
                  </a:ext>
                </a:extLst>
              </a:tr>
              <a:tr h="1029466">
                <a:tc>
                  <a:txBody>
                    <a:bodyPr/>
                    <a:lstStyle/>
                    <a:p>
                      <a:pPr indent="228600" algn="ctr">
                        <a:defRPr sz="2400"/>
                      </a:pPr>
                      <a:endParaRPr/>
                    </a:p>
                  </a:txBody>
                  <a:tcPr marL="0" marR="0" marT="0" marB="0" horzOverflow="overflow">
                    <a:lnL w="63500">
                      <a:solidFill>
                        <a:srgbClr val="000000"/>
                      </a:solidFill>
                    </a:lnL>
                    <a:lnR w="12700">
                      <a:solidFill>
                        <a:srgbClr val="000000"/>
                      </a:solidFill>
                    </a:lnR>
                    <a:lnT w="12700">
                      <a:solidFill>
                        <a:srgbClr val="000000"/>
                      </a:solidFill>
                    </a:lnT>
                    <a:lnB w="635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63500">
                      <a:solidFill>
                        <a:srgbClr val="000000"/>
                      </a:solidFill>
                    </a:lnT>
                    <a:lnB w="635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63500">
                      <a:solidFill>
                        <a:srgbClr val="000000"/>
                      </a:solidFill>
                    </a:lnT>
                    <a:lnB w="635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63500">
                      <a:solidFill>
                        <a:srgbClr val="000000"/>
                      </a:solidFill>
                    </a:lnT>
                    <a:lnB w="635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63500">
                      <a:solidFill>
                        <a:srgbClr val="000000"/>
                      </a:solidFill>
                    </a:lnT>
                    <a:lnB w="635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63500">
                      <a:solidFill>
                        <a:srgbClr val="000000"/>
                      </a:solidFill>
                    </a:lnT>
                    <a:lnB w="635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12700">
                      <a:solidFill>
                        <a:srgbClr val="000000"/>
                      </a:solidFill>
                    </a:lnR>
                    <a:lnT w="63500">
                      <a:solidFill>
                        <a:srgbClr val="000000"/>
                      </a:solidFill>
                    </a:lnT>
                    <a:lnB w="63500">
                      <a:solidFill>
                        <a:srgbClr val="000000"/>
                      </a:solidFill>
                    </a:lnB>
                    <a:noFill/>
                  </a:tcPr>
                </a:tc>
                <a:tc>
                  <a:txBody>
                    <a:bodyPr/>
                    <a:lstStyle/>
                    <a:p>
                      <a:pPr indent="228600" algn="ctr">
                        <a:defRPr sz="2400"/>
                      </a:pPr>
                      <a:endParaRPr/>
                    </a:p>
                  </a:txBody>
                  <a:tcPr marL="0" marR="0" marT="0" marB="0" horzOverflow="overflow">
                    <a:lnL w="12700">
                      <a:solidFill>
                        <a:srgbClr val="000000"/>
                      </a:solidFill>
                    </a:lnL>
                    <a:lnR w="63500">
                      <a:solidFill>
                        <a:srgbClr val="000000"/>
                      </a:solidFill>
                    </a:lnR>
                    <a:lnT w="12700">
                      <a:solidFill>
                        <a:srgbClr val="000000"/>
                      </a:solidFill>
                    </a:lnT>
                    <a:lnB w="63500">
                      <a:solidFill>
                        <a:srgbClr val="000000"/>
                      </a:solidFill>
                    </a:lnB>
                    <a:solidFill>
                      <a:schemeClr val="accent5">
                        <a:lumOff val="23235"/>
                      </a:schemeClr>
                    </a:solidFill>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991"/>
                                        </p:tgtEl>
                                        <p:attrNameLst>
                                          <p:attrName>style.visibility</p:attrName>
                                        </p:attrNameLst>
                                      </p:cBhvr>
                                      <p:to>
                                        <p:strVal val="visible"/>
                                      </p:to>
                                    </p:set>
                                    <p:animEffect transition="in" filter="dissolve">
                                      <p:cBhvr>
                                        <p:cTn id="7" dur="500"/>
                                        <p:tgtEl>
                                          <p:spTgt spid="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1" grpI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HR"/>
          <p:cNvSpPr txBox="1"/>
          <p:nvPr/>
        </p:nvSpPr>
        <p:spPr>
          <a:xfrm>
            <a:off x="11208179" y="3229480"/>
            <a:ext cx="1031596" cy="88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HR</a:t>
            </a:r>
          </a:p>
        </p:txBody>
      </p:sp>
      <p:sp>
        <p:nvSpPr>
          <p:cNvPr id="997" name="LR…"/>
          <p:cNvSpPr txBox="1"/>
          <p:nvPr/>
        </p:nvSpPr>
        <p:spPr>
          <a:xfrm>
            <a:off x="2828033" y="5825275"/>
            <a:ext cx="1288391" cy="137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r>
              <a:t>LR</a:t>
            </a:r>
          </a:p>
          <a:p>
            <a:pPr algn="ctr">
              <a:defRPr sz="3200"/>
            </a:pPr>
            <a:r>
              <a:t>(input)</a:t>
            </a:r>
          </a:p>
        </p:txBody>
      </p:sp>
      <p:sp>
        <p:nvSpPr>
          <p:cNvPr id="998" name="线条"/>
          <p:cNvSpPr/>
          <p:nvPr/>
        </p:nvSpPr>
        <p:spPr>
          <a:xfrm>
            <a:off x="4136540" y="6511075"/>
            <a:ext cx="3617254" cy="1"/>
          </a:xfrm>
          <a:prstGeom prst="line">
            <a:avLst/>
          </a:prstGeom>
          <a:ln w="38100">
            <a:solidFill>
              <a:schemeClr val="accent1"/>
            </a:solidFill>
            <a:tailEnd type="triangle"/>
          </a:ln>
        </p:spPr>
        <p:txBody>
          <a:bodyPr lIns="45718" tIns="45718" rIns="45718" bIns="45718"/>
          <a:lstStyle/>
          <a:p>
            <a:pPr>
              <a:defRPr>
                <a:solidFill>
                  <a:srgbClr val="FFFFFF"/>
                </a:solidFill>
              </a:defRPr>
            </a:pPr>
            <a:endParaRPr/>
          </a:p>
        </p:txBody>
      </p:sp>
      <p:sp>
        <p:nvSpPr>
          <p:cNvPr id="999" name="padding"/>
          <p:cNvSpPr txBox="1"/>
          <p:nvPr/>
        </p:nvSpPr>
        <p:spPr>
          <a:xfrm>
            <a:off x="5021589" y="5900693"/>
            <a:ext cx="1662315" cy="64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500"/>
            </a:lvl1pPr>
          </a:lstStyle>
          <a:p>
            <a:r>
              <a:rPr dirty="0">
                <a:solidFill>
                  <a:schemeClr val="bg1">
                    <a:lumMod val="50000"/>
                  </a:schemeClr>
                </a:solidFill>
              </a:rPr>
              <a:t>padding</a:t>
            </a:r>
          </a:p>
        </p:txBody>
      </p:sp>
      <p:sp>
        <p:nvSpPr>
          <p:cNvPr id="1000" name="圆角矩形"/>
          <p:cNvSpPr/>
          <p:nvPr/>
        </p:nvSpPr>
        <p:spPr>
          <a:xfrm>
            <a:off x="7786610" y="5876075"/>
            <a:ext cx="3034622" cy="1270001"/>
          </a:xfrm>
          <a:prstGeom prst="roundRect">
            <a:avLst>
              <a:gd name="adj" fmla="val 15000"/>
            </a:avLst>
          </a:prstGeom>
          <a:ln w="25400">
            <a:solidFill>
              <a:schemeClr val="accent1"/>
            </a:solidFill>
          </a:ln>
        </p:spPr>
        <p:txBody>
          <a:bodyPr lIns="0" tIns="0" rIns="0" bIns="0" anchor="ctr"/>
          <a:lstStyle/>
          <a:p>
            <a:endParaRPr/>
          </a:p>
        </p:txBody>
      </p:sp>
      <p:sp>
        <p:nvSpPr>
          <p:cNvPr id="1001" name="Generater"/>
          <p:cNvSpPr txBox="1"/>
          <p:nvPr/>
        </p:nvSpPr>
        <p:spPr>
          <a:xfrm>
            <a:off x="7960324" y="6117375"/>
            <a:ext cx="2687194"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4500"/>
            </a:lvl1pPr>
          </a:lstStyle>
          <a:p>
            <a:r>
              <a:t>Generater</a:t>
            </a:r>
          </a:p>
        </p:txBody>
      </p:sp>
      <p:sp>
        <p:nvSpPr>
          <p:cNvPr id="1002" name="SR…"/>
          <p:cNvSpPr txBox="1"/>
          <p:nvPr/>
        </p:nvSpPr>
        <p:spPr>
          <a:xfrm>
            <a:off x="13970041" y="5825275"/>
            <a:ext cx="1537108" cy="137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r>
              <a:t>SR</a:t>
            </a:r>
          </a:p>
          <a:p>
            <a:pPr algn="ctr">
              <a:defRPr sz="3200"/>
            </a:pPr>
            <a:r>
              <a:t>(output)</a:t>
            </a:r>
          </a:p>
        </p:txBody>
      </p:sp>
      <p:sp>
        <p:nvSpPr>
          <p:cNvPr id="1003" name="线条"/>
          <p:cNvSpPr/>
          <p:nvPr/>
        </p:nvSpPr>
        <p:spPr>
          <a:xfrm>
            <a:off x="10854048" y="6511075"/>
            <a:ext cx="3060021" cy="1"/>
          </a:xfrm>
          <a:prstGeom prst="line">
            <a:avLst/>
          </a:prstGeom>
          <a:ln w="38100">
            <a:solidFill>
              <a:schemeClr val="accent1"/>
            </a:solidFill>
            <a:tailEnd type="triangle"/>
          </a:ln>
        </p:spPr>
        <p:txBody>
          <a:bodyPr lIns="45718" tIns="45718" rIns="45718" bIns="45718"/>
          <a:lstStyle/>
          <a:p>
            <a:pPr>
              <a:defRPr>
                <a:solidFill>
                  <a:srgbClr val="FFFFFF"/>
                </a:solidFill>
              </a:defRPr>
            </a:pPr>
            <a:endParaRPr/>
          </a:p>
        </p:txBody>
      </p:sp>
      <p:sp>
        <p:nvSpPr>
          <p:cNvPr id="1004" name="unpadding"/>
          <p:cNvSpPr txBox="1"/>
          <p:nvPr/>
        </p:nvSpPr>
        <p:spPr>
          <a:xfrm>
            <a:off x="11240106" y="5903793"/>
            <a:ext cx="2287906"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500"/>
            </a:lvl1pPr>
          </a:lstStyle>
          <a:p>
            <a:r>
              <a:t>unpadding</a:t>
            </a:r>
          </a:p>
        </p:txBody>
      </p:sp>
      <p:sp>
        <p:nvSpPr>
          <p:cNvPr id="1005" name="圆角矩形"/>
          <p:cNvSpPr/>
          <p:nvPr/>
        </p:nvSpPr>
        <p:spPr>
          <a:xfrm>
            <a:off x="18655958" y="5876075"/>
            <a:ext cx="3776694" cy="1270001"/>
          </a:xfrm>
          <a:prstGeom prst="roundRect">
            <a:avLst>
              <a:gd name="adj" fmla="val 15000"/>
            </a:avLst>
          </a:prstGeom>
          <a:ln w="25400">
            <a:solidFill>
              <a:schemeClr val="accent1"/>
            </a:solidFill>
          </a:ln>
        </p:spPr>
        <p:txBody>
          <a:bodyPr lIns="0" tIns="0" rIns="0" bIns="0" anchor="ctr"/>
          <a:lstStyle/>
          <a:p>
            <a:endParaRPr/>
          </a:p>
        </p:txBody>
      </p:sp>
      <p:sp>
        <p:nvSpPr>
          <p:cNvPr id="1006" name="Discriminator"/>
          <p:cNvSpPr txBox="1"/>
          <p:nvPr/>
        </p:nvSpPr>
        <p:spPr>
          <a:xfrm>
            <a:off x="18804373" y="6117375"/>
            <a:ext cx="3479864"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defRPr sz="4500"/>
            </a:lvl1pPr>
          </a:lstStyle>
          <a:p>
            <a:r>
              <a:t>Discriminator</a:t>
            </a:r>
          </a:p>
        </p:txBody>
      </p:sp>
      <p:sp>
        <p:nvSpPr>
          <p:cNvPr id="1007" name="线条"/>
          <p:cNvSpPr/>
          <p:nvPr/>
        </p:nvSpPr>
        <p:spPr>
          <a:xfrm>
            <a:off x="15584466" y="6511075"/>
            <a:ext cx="3049382" cy="1"/>
          </a:xfrm>
          <a:prstGeom prst="line">
            <a:avLst/>
          </a:prstGeom>
          <a:ln w="38100">
            <a:solidFill>
              <a:schemeClr val="accent1"/>
            </a:solidFill>
            <a:tailEnd type="triangle"/>
          </a:ln>
        </p:spPr>
        <p:txBody>
          <a:bodyPr lIns="45718" tIns="45718" rIns="45718" bIns="45718"/>
          <a:lstStyle/>
          <a:p>
            <a:pPr>
              <a:defRPr>
                <a:solidFill>
                  <a:srgbClr val="FFFFFF"/>
                </a:solidFill>
              </a:defRPr>
            </a:pPr>
            <a:endParaRPr/>
          </a:p>
        </p:txBody>
      </p:sp>
      <p:sp>
        <p:nvSpPr>
          <p:cNvPr id="1015" name="连接线"/>
          <p:cNvSpPr/>
          <p:nvPr/>
        </p:nvSpPr>
        <p:spPr>
          <a:xfrm>
            <a:off x="12344400" y="3723639"/>
            <a:ext cx="8199121" cy="2138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chemeClr val="accent1"/>
            </a:solidFill>
            <a:tailEnd type="triangle"/>
          </a:ln>
        </p:spPr>
        <p:txBody>
          <a:bodyPr/>
          <a:lstStyle/>
          <a:p>
            <a:endParaRPr/>
          </a:p>
        </p:txBody>
      </p:sp>
      <p:sp>
        <p:nvSpPr>
          <p:cNvPr id="1009" name="圆角矩形"/>
          <p:cNvSpPr/>
          <p:nvPr/>
        </p:nvSpPr>
        <p:spPr>
          <a:xfrm>
            <a:off x="7780767" y="9589290"/>
            <a:ext cx="2583892" cy="1066801"/>
          </a:xfrm>
          <a:prstGeom prst="roundRect">
            <a:avLst>
              <a:gd name="adj" fmla="val 15205"/>
            </a:avLst>
          </a:prstGeom>
          <a:ln w="25400">
            <a:solidFill>
              <a:schemeClr val="accent1"/>
            </a:solidFill>
          </a:ln>
        </p:spPr>
        <p:txBody>
          <a:bodyPr lIns="0" tIns="0" rIns="0" bIns="0" anchor="ctr"/>
          <a:lstStyle/>
          <a:p>
            <a:endParaRPr/>
          </a:p>
        </p:txBody>
      </p:sp>
      <p:sp>
        <p:nvSpPr>
          <p:cNvPr id="1010" name="VGG"/>
          <p:cNvSpPr txBox="1"/>
          <p:nvPr/>
        </p:nvSpPr>
        <p:spPr>
          <a:xfrm>
            <a:off x="8396343" y="9728990"/>
            <a:ext cx="1352741"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4500"/>
            </a:lvl1pPr>
          </a:lstStyle>
          <a:p>
            <a:r>
              <a:t>VGG</a:t>
            </a:r>
          </a:p>
        </p:txBody>
      </p:sp>
      <p:sp>
        <p:nvSpPr>
          <p:cNvPr id="1011" name="线条"/>
          <p:cNvSpPr/>
          <p:nvPr/>
        </p:nvSpPr>
        <p:spPr>
          <a:xfrm flipV="1">
            <a:off x="9072713" y="7120564"/>
            <a:ext cx="1" cy="2488400"/>
          </a:xfrm>
          <a:prstGeom prst="line">
            <a:avLst/>
          </a:prstGeom>
          <a:ln w="38100">
            <a:solidFill>
              <a:schemeClr val="accent1"/>
            </a:solidFill>
            <a:tailEnd type="triangle"/>
          </a:ln>
        </p:spPr>
        <p:txBody>
          <a:bodyPr lIns="45718" tIns="45718" rIns="45718" bIns="45718"/>
          <a:lstStyle/>
          <a:p>
            <a:pPr>
              <a:defRPr>
                <a:solidFill>
                  <a:srgbClr val="FFFFFF"/>
                </a:solidFill>
              </a:defRPr>
            </a:pPr>
            <a:endParaRPr/>
          </a:p>
        </p:txBody>
      </p:sp>
      <p:sp>
        <p:nvSpPr>
          <p:cNvPr id="1012" name="VGG Loss"/>
          <p:cNvSpPr txBox="1"/>
          <p:nvPr/>
        </p:nvSpPr>
        <p:spPr>
          <a:xfrm>
            <a:off x="8002770" y="8332869"/>
            <a:ext cx="2139887"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500"/>
            </a:lvl1pPr>
          </a:lstStyle>
          <a:p>
            <a:r>
              <a:t>VGG Loss</a:t>
            </a:r>
          </a:p>
        </p:txBody>
      </p:sp>
      <p:sp>
        <p:nvSpPr>
          <p:cNvPr id="1016" name="连接线"/>
          <p:cNvSpPr/>
          <p:nvPr/>
        </p:nvSpPr>
        <p:spPr>
          <a:xfrm>
            <a:off x="3472179" y="3713479"/>
            <a:ext cx="7666991" cy="21107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38100">
            <a:solidFill>
              <a:schemeClr val="accent1"/>
            </a:solidFill>
            <a:tailEnd type="triangle"/>
          </a:ln>
        </p:spPr>
        <p:txBody>
          <a:bodyPr/>
          <a:lstStyle/>
          <a:p>
            <a:endParaRPr/>
          </a:p>
        </p:txBody>
      </p:sp>
      <p:sp>
        <p:nvSpPr>
          <p:cNvPr id="1014" name="矩形 42"/>
          <p:cNvSpPr/>
          <p:nvPr/>
        </p:nvSpPr>
        <p:spPr>
          <a:xfrm>
            <a:off x="971747" y="1315880"/>
            <a:ext cx="6074009"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6000" b="1">
                <a:latin typeface="+mj-lt"/>
                <a:ea typeface="+mj-ea"/>
                <a:cs typeface="+mj-cs"/>
                <a:sym typeface="Helvetica"/>
              </a:defRPr>
            </a:pPr>
            <a:r>
              <a:t>SRGAN Network</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1014"/>
                                        </p:tgtEl>
                                        <p:attrNameLst>
                                          <p:attrName>style.visibility</p:attrName>
                                        </p:attrNameLst>
                                      </p:cBhvr>
                                      <p:to>
                                        <p:strVal val="visible"/>
                                      </p:to>
                                    </p:set>
                                    <p:animEffect transition="in" filter="dissolve">
                                      <p:cBhvr>
                                        <p:cTn id="7" dur="500"/>
                                        <p:tgtEl>
                                          <p:spTgt spid="1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 grpId="1"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矩形 4"/>
          <p:cNvSpPr/>
          <p:nvPr/>
        </p:nvSpPr>
        <p:spPr>
          <a:xfrm>
            <a:off x="-25400" y="-44450"/>
            <a:ext cx="24409400" cy="46038"/>
          </a:xfrm>
          <a:prstGeom prst="rect">
            <a:avLst/>
          </a:prstGeom>
          <a:solidFill>
            <a:srgbClr val="1E1C11"/>
          </a:solidFill>
          <a:ln w="12700">
            <a:miter lim="400000"/>
          </a:ln>
          <a:effectLst>
            <a:outerShdw blurRad="76200" dir="18900000" rotWithShape="0">
              <a:srgbClr val="000000">
                <a:alpha val="80000"/>
              </a:srgbClr>
            </a:outerShdw>
          </a:effectLst>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27" name="Shape 175"/>
          <p:cNvSpPr/>
          <p:nvPr/>
        </p:nvSpPr>
        <p:spPr>
          <a:xfrm rot="1745620">
            <a:off x="8613775" y="31746"/>
            <a:ext cx="169860" cy="169859"/>
          </a:xfrm>
          <a:prstGeom prst="ellipse">
            <a:avLst/>
          </a:prstGeom>
          <a:ln w="19050">
            <a:solidFill>
              <a:srgbClr val="1E1C11"/>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62" name="矩形 42"/>
          <p:cNvSpPr/>
          <p:nvPr/>
        </p:nvSpPr>
        <p:spPr>
          <a:xfrm>
            <a:off x="13828868" y="18658"/>
            <a:ext cx="10555132" cy="1107996"/>
          </a:xfrm>
          <a:prstGeom prst="rect">
            <a:avLst/>
          </a:prstGeom>
          <a:solidFill>
            <a:srgbClr val="0F253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3600" b="1">
                <a:solidFill>
                  <a:srgbClr val="FFFFFF"/>
                </a:solidFill>
                <a:latin typeface="+mj-lt"/>
                <a:ea typeface="+mj-ea"/>
                <a:cs typeface="+mj-cs"/>
                <a:sym typeface="Helvetica"/>
              </a:defRPr>
            </a:pPr>
            <a:r>
              <a:rPr lang="en-US" sz="6600" dirty="0"/>
              <a:t>Loss function in </a:t>
            </a:r>
            <a:r>
              <a:rPr lang="en-US" altLang="zh-CN" sz="6600" dirty="0"/>
              <a:t>our</a:t>
            </a:r>
            <a:r>
              <a:rPr lang="en-US" sz="6600" dirty="0"/>
              <a:t> GAN</a:t>
            </a:r>
            <a:endParaRPr sz="6600" b="0" dirty="0"/>
          </a:p>
        </p:txBody>
      </p:sp>
      <p:grpSp>
        <p:nvGrpSpPr>
          <p:cNvPr id="12" name="组合 11">
            <a:extLst>
              <a:ext uri="{FF2B5EF4-FFF2-40B4-BE49-F238E27FC236}">
                <a16:creationId xmlns:a16="http://schemas.microsoft.com/office/drawing/2014/main" id="{9668A483-893C-470B-9EAA-AF72A3818CAD}"/>
              </a:ext>
            </a:extLst>
          </p:cNvPr>
          <p:cNvGrpSpPr/>
          <p:nvPr/>
        </p:nvGrpSpPr>
        <p:grpSpPr>
          <a:xfrm>
            <a:off x="-4647964" y="-1649341"/>
            <a:ext cx="12025995" cy="9682287"/>
            <a:chOff x="-515485" y="-188975"/>
            <a:chExt cx="12025995" cy="9682287"/>
          </a:xfrm>
        </p:grpSpPr>
        <p:sp>
          <p:nvSpPr>
            <p:cNvPr id="725" name="Shape 159"/>
            <p:cNvSpPr/>
            <p:nvPr/>
          </p:nvSpPr>
          <p:spPr>
            <a:xfrm flipV="1">
              <a:off x="-515485" y="-188975"/>
              <a:ext cx="12025995" cy="968228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grpSp>
          <p:nvGrpSpPr>
            <p:cNvPr id="761" name="组合 8"/>
            <p:cNvGrpSpPr/>
            <p:nvPr/>
          </p:nvGrpSpPr>
          <p:grpSpPr>
            <a:xfrm>
              <a:off x="4792564" y="2774560"/>
              <a:ext cx="2992919" cy="2462697"/>
              <a:chOff x="0" y="0"/>
              <a:chExt cx="2992917" cy="2462695"/>
            </a:xfrm>
          </p:grpSpPr>
          <p:sp>
            <p:nvSpPr>
              <p:cNvPr id="747" name="Shape 175"/>
              <p:cNvSpPr/>
              <p:nvPr/>
            </p:nvSpPr>
            <p:spPr>
              <a:xfrm rot="1745620">
                <a:off x="2771873" y="33723"/>
                <a:ext cx="187321" cy="18732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48" name="Shape 175"/>
              <p:cNvSpPr/>
              <p:nvPr/>
            </p:nvSpPr>
            <p:spPr>
              <a:xfrm rot="1745620">
                <a:off x="2414685" y="216283"/>
                <a:ext cx="301618" cy="303206"/>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49" name="Shape 175"/>
              <p:cNvSpPr/>
              <p:nvPr/>
            </p:nvSpPr>
            <p:spPr>
              <a:xfrm rot="1745620">
                <a:off x="2284510" y="502037"/>
                <a:ext cx="106362" cy="10636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50" name="Shape 175"/>
              <p:cNvSpPr/>
              <p:nvPr/>
            </p:nvSpPr>
            <p:spPr>
              <a:xfrm rot="1745620">
                <a:off x="2001935" y="679835"/>
                <a:ext cx="187321" cy="18732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51" name="Shape 175"/>
              <p:cNvSpPr/>
              <p:nvPr/>
            </p:nvSpPr>
            <p:spPr>
              <a:xfrm rot="1745620">
                <a:off x="1644749" y="862395"/>
                <a:ext cx="301618" cy="303206"/>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52" name="Shape 175"/>
              <p:cNvSpPr/>
              <p:nvPr/>
            </p:nvSpPr>
            <p:spPr>
              <a:xfrm rot="1745620">
                <a:off x="1514573" y="1149737"/>
                <a:ext cx="106361" cy="10477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53" name="Shape 175"/>
              <p:cNvSpPr/>
              <p:nvPr/>
            </p:nvSpPr>
            <p:spPr>
              <a:xfrm rot="1745620">
                <a:off x="1276448" y="1237048"/>
                <a:ext cx="187321" cy="18732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54" name="Shape 175"/>
              <p:cNvSpPr/>
              <p:nvPr/>
            </p:nvSpPr>
            <p:spPr>
              <a:xfrm rot="1745620">
                <a:off x="1143098" y="1402150"/>
                <a:ext cx="122234" cy="1238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55" name="Shape 175"/>
              <p:cNvSpPr/>
              <p:nvPr/>
            </p:nvSpPr>
            <p:spPr>
              <a:xfrm rot="1745620">
                <a:off x="719235" y="1759336"/>
                <a:ext cx="104773" cy="10636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56" name="Shape 175"/>
              <p:cNvSpPr/>
              <p:nvPr/>
            </p:nvSpPr>
            <p:spPr>
              <a:xfrm rot="1745620">
                <a:off x="506510" y="1868873"/>
                <a:ext cx="187321" cy="18732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57" name="Shape 175"/>
              <p:cNvSpPr/>
              <p:nvPr/>
            </p:nvSpPr>
            <p:spPr>
              <a:xfrm rot="1745620">
                <a:off x="147736" y="2051432"/>
                <a:ext cx="303206" cy="303207"/>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58" name="Shape 175"/>
              <p:cNvSpPr/>
              <p:nvPr/>
            </p:nvSpPr>
            <p:spPr>
              <a:xfrm rot="1745620">
                <a:off x="19148" y="2337187"/>
                <a:ext cx="106360" cy="10636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59" name="Shape 175"/>
              <p:cNvSpPr/>
              <p:nvPr/>
            </p:nvSpPr>
            <p:spPr>
              <a:xfrm rot="1745620">
                <a:off x="830360" y="1627574"/>
                <a:ext cx="149222" cy="1492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60" name="Shape 175"/>
              <p:cNvSpPr/>
              <p:nvPr/>
            </p:nvSpPr>
            <p:spPr>
              <a:xfrm rot="2645620">
                <a:off x="993875" y="1519625"/>
                <a:ext cx="122234" cy="1238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grpSp>
      <p:grpSp>
        <p:nvGrpSpPr>
          <p:cNvPr id="14" name="组合 13">
            <a:extLst>
              <a:ext uri="{FF2B5EF4-FFF2-40B4-BE49-F238E27FC236}">
                <a16:creationId xmlns:a16="http://schemas.microsoft.com/office/drawing/2014/main" id="{7EC1E43D-E413-4558-8FC1-81BB906CBBF5}"/>
              </a:ext>
            </a:extLst>
          </p:cNvPr>
          <p:cNvGrpSpPr/>
          <p:nvPr/>
        </p:nvGrpSpPr>
        <p:grpSpPr>
          <a:xfrm>
            <a:off x="2442286" y="-1359943"/>
            <a:ext cx="9906776" cy="16435886"/>
            <a:chOff x="2442286" y="-1359943"/>
            <a:chExt cx="9906776" cy="16435886"/>
          </a:xfrm>
        </p:grpSpPr>
        <p:sp>
          <p:nvSpPr>
            <p:cNvPr id="724" name="Shape 158"/>
            <p:cNvSpPr/>
            <p:nvPr/>
          </p:nvSpPr>
          <p:spPr>
            <a:xfrm>
              <a:off x="2442286" y="-1359943"/>
              <a:ext cx="9801664" cy="16435886"/>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grpSp>
          <p:nvGrpSpPr>
            <p:cNvPr id="10" name="组合 9">
              <a:extLst>
                <a:ext uri="{FF2B5EF4-FFF2-40B4-BE49-F238E27FC236}">
                  <a16:creationId xmlns:a16="http://schemas.microsoft.com/office/drawing/2014/main" id="{FB0AF1AF-6A84-4653-9DA5-A5123D81EE18}"/>
                </a:ext>
              </a:extLst>
            </p:cNvPr>
            <p:cNvGrpSpPr/>
            <p:nvPr/>
          </p:nvGrpSpPr>
          <p:grpSpPr>
            <a:xfrm>
              <a:off x="4349807" y="869517"/>
              <a:ext cx="7999255" cy="11448529"/>
              <a:chOff x="7954664" y="3610536"/>
              <a:chExt cx="6230880" cy="9420638"/>
            </a:xfrm>
          </p:grpSpPr>
          <p:sp>
            <p:nvSpPr>
              <p:cNvPr id="723" name="Shape 157"/>
              <p:cNvSpPr/>
              <p:nvPr/>
            </p:nvSpPr>
            <p:spPr>
              <a:xfrm rot="1745620">
                <a:off x="8288038" y="5071463"/>
                <a:ext cx="211134" cy="212720"/>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28" name="Shape 157"/>
              <p:cNvSpPr/>
              <p:nvPr/>
            </p:nvSpPr>
            <p:spPr>
              <a:xfrm rot="1745620">
                <a:off x="7954664" y="4485669"/>
                <a:ext cx="463539" cy="463540"/>
              </a:xfrm>
              <a:prstGeom prst="ellipse">
                <a:avLst/>
              </a:prstGeom>
              <a:solidFill>
                <a:srgbClr val="1E1C11"/>
              </a:solidFill>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29" name="Shape 157"/>
              <p:cNvSpPr/>
              <p:nvPr/>
            </p:nvSpPr>
            <p:spPr>
              <a:xfrm rot="1745620">
                <a:off x="9716788" y="7586064"/>
                <a:ext cx="211134" cy="212721"/>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30" name="Shape 157"/>
              <p:cNvSpPr/>
              <p:nvPr/>
            </p:nvSpPr>
            <p:spPr>
              <a:xfrm rot="1745620">
                <a:off x="9307214" y="7000270"/>
                <a:ext cx="463539" cy="463540"/>
              </a:xfrm>
              <a:prstGeom prst="ellipse">
                <a:avLst/>
              </a:prstGeom>
              <a:solidFill>
                <a:srgbClr val="1E1C11"/>
              </a:solidFill>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31" name="Shape 157"/>
              <p:cNvSpPr/>
              <p:nvPr/>
            </p:nvSpPr>
            <p:spPr>
              <a:xfrm rot="1745620">
                <a:off x="8457901" y="5382610"/>
                <a:ext cx="331779" cy="331780"/>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32" name="Shape 157"/>
              <p:cNvSpPr/>
              <p:nvPr/>
            </p:nvSpPr>
            <p:spPr>
              <a:xfrm rot="1745620">
                <a:off x="8705552" y="5812826"/>
                <a:ext cx="212720" cy="212720"/>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33" name="Shape 157"/>
              <p:cNvSpPr/>
              <p:nvPr/>
            </p:nvSpPr>
            <p:spPr>
              <a:xfrm rot="1745620">
                <a:off x="8875413" y="6122386"/>
                <a:ext cx="333368" cy="333368"/>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34" name="Shape 157"/>
              <p:cNvSpPr/>
              <p:nvPr/>
            </p:nvSpPr>
            <p:spPr>
              <a:xfrm rot="1745620">
                <a:off x="9164338" y="6609751"/>
                <a:ext cx="212721" cy="212720"/>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35" name="Shape 157"/>
              <p:cNvSpPr/>
              <p:nvPr/>
            </p:nvSpPr>
            <p:spPr>
              <a:xfrm rot="1745620">
                <a:off x="9859663" y="7878164"/>
                <a:ext cx="212721" cy="211133"/>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36" name="Shape 157"/>
              <p:cNvSpPr/>
              <p:nvPr/>
            </p:nvSpPr>
            <p:spPr>
              <a:xfrm rot="1745620">
                <a:off x="10029527" y="8187724"/>
                <a:ext cx="333367" cy="333367"/>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37" name="Shape 157"/>
              <p:cNvSpPr/>
              <p:nvPr/>
            </p:nvSpPr>
            <p:spPr>
              <a:xfrm rot="1745620">
                <a:off x="10278763" y="8619526"/>
                <a:ext cx="211134" cy="211133"/>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38" name="Shape 157"/>
              <p:cNvSpPr/>
              <p:nvPr/>
            </p:nvSpPr>
            <p:spPr>
              <a:xfrm rot="1745620">
                <a:off x="10447039" y="8929087"/>
                <a:ext cx="333368" cy="333367"/>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39" name="Shape 157"/>
              <p:cNvSpPr/>
              <p:nvPr/>
            </p:nvSpPr>
            <p:spPr>
              <a:xfrm rot="1745620">
                <a:off x="10735963" y="9416451"/>
                <a:ext cx="212720" cy="212720"/>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40" name="Shape 157"/>
              <p:cNvSpPr/>
              <p:nvPr/>
            </p:nvSpPr>
            <p:spPr>
              <a:xfrm rot="1745620">
                <a:off x="11409063" y="10584852"/>
                <a:ext cx="211133" cy="211133"/>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41" name="Shape 157"/>
              <p:cNvSpPr/>
              <p:nvPr/>
            </p:nvSpPr>
            <p:spPr>
              <a:xfrm rot="1745620">
                <a:off x="11577339" y="10894412"/>
                <a:ext cx="333368" cy="333367"/>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42" name="Shape 157"/>
              <p:cNvSpPr/>
              <p:nvPr/>
            </p:nvSpPr>
            <p:spPr>
              <a:xfrm rot="1745620">
                <a:off x="11826576" y="11324626"/>
                <a:ext cx="212721" cy="212720"/>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43" name="Shape 157"/>
              <p:cNvSpPr/>
              <p:nvPr/>
            </p:nvSpPr>
            <p:spPr>
              <a:xfrm rot="1745620">
                <a:off x="11996439" y="11635774"/>
                <a:ext cx="333368" cy="333367"/>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44" name="Shape 157"/>
              <p:cNvSpPr/>
              <p:nvPr/>
            </p:nvSpPr>
            <p:spPr>
              <a:xfrm rot="1745620">
                <a:off x="12285363" y="12123140"/>
                <a:ext cx="212720" cy="212721"/>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45" name="Shape 157"/>
              <p:cNvSpPr/>
              <p:nvPr/>
            </p:nvSpPr>
            <p:spPr>
              <a:xfrm rot="1745620">
                <a:off x="10932814" y="9903809"/>
                <a:ext cx="463539" cy="463539"/>
              </a:xfrm>
              <a:prstGeom prst="ellipse">
                <a:avLst/>
              </a:prstGeom>
              <a:solidFill>
                <a:srgbClr val="1E1C11"/>
              </a:solidFill>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746" name="Shape 157"/>
              <p:cNvSpPr/>
              <p:nvPr/>
            </p:nvSpPr>
            <p:spPr>
              <a:xfrm rot="1745620">
                <a:off x="12467928" y="12567635"/>
                <a:ext cx="463539" cy="463539"/>
              </a:xfrm>
              <a:prstGeom prst="ellipse">
                <a:avLst/>
              </a:prstGeom>
              <a:solidFill>
                <a:srgbClr val="1E1C11"/>
              </a:solidFill>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765" name="组合 43"/>
              <p:cNvGrpSpPr/>
              <p:nvPr/>
            </p:nvGrpSpPr>
            <p:grpSpPr>
              <a:xfrm>
                <a:off x="8779844" y="3610536"/>
                <a:ext cx="1118860" cy="1182547"/>
                <a:chOff x="-70169" y="-244331"/>
                <a:chExt cx="1118856" cy="1182545"/>
              </a:xfrm>
            </p:grpSpPr>
            <p:sp>
              <p:nvSpPr>
                <p:cNvPr id="763" name="六边形 44"/>
                <p:cNvSpPr/>
                <p:nvPr/>
              </p:nvSpPr>
              <p:spPr>
                <a:xfrm rot="5400000">
                  <a:off x="-102014" y="-212486"/>
                  <a:ext cx="1182545" cy="111885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1" y="0"/>
                      </a:lnTo>
                      <a:lnTo>
                        <a:pt x="16949" y="0"/>
                      </a:lnTo>
                      <a:lnTo>
                        <a:pt x="21600" y="10800"/>
                      </a:lnTo>
                      <a:lnTo>
                        <a:pt x="16949" y="21600"/>
                      </a:lnTo>
                      <a:lnTo>
                        <a:pt x="4651" y="21600"/>
                      </a:lnTo>
                      <a:close/>
                    </a:path>
                  </a:pathLst>
                </a:custGeom>
                <a:solidFill>
                  <a:schemeClr val="accent1"/>
                </a:solidFill>
                <a:ln w="114300" cap="rnd">
                  <a:solidFill>
                    <a:srgbClr val="251E48"/>
                  </a:solidFill>
                  <a:prstDash val="solid"/>
                  <a:round/>
                </a:ln>
                <a:effectLst/>
              </p:spPr>
              <p:txBody>
                <a:bodyPr wrap="square" lIns="0" tIns="0" rIns="0" bIns="0" numCol="1" anchor="ctr">
                  <a:noAutofit/>
                </a:bodyPr>
                <a:lstStyle/>
                <a:p>
                  <a:pPr algn="ctr">
                    <a:defRPr>
                      <a:solidFill>
                        <a:srgbClr val="FFFFFF"/>
                      </a:solidFill>
                    </a:defRPr>
                  </a:pPr>
                  <a:endParaRPr dirty="0"/>
                </a:p>
              </p:txBody>
            </p:sp>
            <p:sp>
              <p:nvSpPr>
                <p:cNvPr id="764" name="Freeform 768"/>
                <p:cNvSpPr/>
                <p:nvPr/>
              </p:nvSpPr>
              <p:spPr>
                <a:xfrm>
                  <a:off x="277128" y="72203"/>
                  <a:ext cx="417461" cy="477844"/>
                </a:xfrm>
                <a:custGeom>
                  <a:avLst/>
                  <a:gdLst/>
                  <a:ahLst/>
                  <a:cxnLst>
                    <a:cxn ang="0">
                      <a:pos x="wd2" y="hd2"/>
                    </a:cxn>
                    <a:cxn ang="5400000">
                      <a:pos x="wd2" y="hd2"/>
                    </a:cxn>
                    <a:cxn ang="10800000">
                      <a:pos x="wd2" y="hd2"/>
                    </a:cxn>
                    <a:cxn ang="16200000">
                      <a:pos x="wd2" y="hd2"/>
                    </a:cxn>
                  </a:cxnLst>
                  <a:rect l="0" t="0" r="r" b="b"/>
                  <a:pathLst>
                    <a:path w="21274" h="21178" extrusionOk="0">
                      <a:moveTo>
                        <a:pt x="3086" y="12150"/>
                      </a:moveTo>
                      <a:cubicBezTo>
                        <a:pt x="3857" y="12150"/>
                        <a:pt x="4629" y="12150"/>
                        <a:pt x="5400" y="12150"/>
                      </a:cubicBezTo>
                      <a:cubicBezTo>
                        <a:pt x="6171" y="12150"/>
                        <a:pt x="6557" y="11813"/>
                        <a:pt x="6943" y="11475"/>
                      </a:cubicBezTo>
                      <a:cubicBezTo>
                        <a:pt x="9643" y="16875"/>
                        <a:pt x="9643" y="16875"/>
                        <a:pt x="9643" y="16875"/>
                      </a:cubicBezTo>
                      <a:cubicBezTo>
                        <a:pt x="10414" y="13500"/>
                        <a:pt x="10414" y="13500"/>
                        <a:pt x="10414" y="13500"/>
                      </a:cubicBezTo>
                      <a:cubicBezTo>
                        <a:pt x="10029" y="13163"/>
                        <a:pt x="10029" y="13163"/>
                        <a:pt x="10029" y="13163"/>
                      </a:cubicBezTo>
                      <a:cubicBezTo>
                        <a:pt x="10029" y="12825"/>
                        <a:pt x="10029" y="12825"/>
                        <a:pt x="10029" y="12825"/>
                      </a:cubicBezTo>
                      <a:cubicBezTo>
                        <a:pt x="11957" y="12825"/>
                        <a:pt x="11957" y="12825"/>
                        <a:pt x="11957" y="12825"/>
                      </a:cubicBezTo>
                      <a:cubicBezTo>
                        <a:pt x="11957" y="13163"/>
                        <a:pt x="11957" y="13163"/>
                        <a:pt x="11957" y="13163"/>
                      </a:cubicBezTo>
                      <a:cubicBezTo>
                        <a:pt x="11571" y="13500"/>
                        <a:pt x="11571" y="13500"/>
                        <a:pt x="11571" y="13500"/>
                      </a:cubicBezTo>
                      <a:cubicBezTo>
                        <a:pt x="12343" y="16538"/>
                        <a:pt x="12343" y="16538"/>
                        <a:pt x="12343" y="16538"/>
                      </a:cubicBezTo>
                      <a:cubicBezTo>
                        <a:pt x="14657" y="11813"/>
                        <a:pt x="14657" y="11813"/>
                        <a:pt x="14657" y="11813"/>
                      </a:cubicBezTo>
                      <a:cubicBezTo>
                        <a:pt x="15043" y="11813"/>
                        <a:pt x="15429" y="11813"/>
                        <a:pt x="16200" y="11813"/>
                      </a:cubicBezTo>
                      <a:cubicBezTo>
                        <a:pt x="16971" y="11813"/>
                        <a:pt x="17357" y="11813"/>
                        <a:pt x="18129" y="11813"/>
                      </a:cubicBezTo>
                      <a:cubicBezTo>
                        <a:pt x="20057" y="13500"/>
                        <a:pt x="21600" y="17213"/>
                        <a:pt x="21214" y="19913"/>
                      </a:cubicBezTo>
                      <a:cubicBezTo>
                        <a:pt x="20443" y="20250"/>
                        <a:pt x="19671" y="20588"/>
                        <a:pt x="18129" y="20588"/>
                      </a:cubicBezTo>
                      <a:cubicBezTo>
                        <a:pt x="17743" y="19575"/>
                        <a:pt x="17743" y="19575"/>
                        <a:pt x="17743" y="19575"/>
                      </a:cubicBezTo>
                      <a:cubicBezTo>
                        <a:pt x="16971" y="20925"/>
                        <a:pt x="16971" y="20925"/>
                        <a:pt x="16971" y="20925"/>
                      </a:cubicBezTo>
                      <a:cubicBezTo>
                        <a:pt x="13114" y="21263"/>
                        <a:pt x="7714" y="21263"/>
                        <a:pt x="4243" y="20925"/>
                      </a:cubicBezTo>
                      <a:cubicBezTo>
                        <a:pt x="3086" y="19575"/>
                        <a:pt x="3086" y="19575"/>
                        <a:pt x="3086" y="19575"/>
                      </a:cubicBezTo>
                      <a:cubicBezTo>
                        <a:pt x="2700" y="20588"/>
                        <a:pt x="2700" y="20588"/>
                        <a:pt x="2700" y="20588"/>
                      </a:cubicBezTo>
                      <a:cubicBezTo>
                        <a:pt x="1543" y="20588"/>
                        <a:pt x="771" y="20250"/>
                        <a:pt x="0" y="19913"/>
                      </a:cubicBezTo>
                      <a:cubicBezTo>
                        <a:pt x="386" y="17550"/>
                        <a:pt x="771" y="13838"/>
                        <a:pt x="3086" y="12150"/>
                      </a:cubicBezTo>
                      <a:close/>
                      <a:moveTo>
                        <a:pt x="6171" y="8100"/>
                      </a:moveTo>
                      <a:cubicBezTo>
                        <a:pt x="5786" y="8100"/>
                        <a:pt x="5786" y="7763"/>
                        <a:pt x="5400" y="7425"/>
                      </a:cubicBezTo>
                      <a:cubicBezTo>
                        <a:pt x="5400" y="7088"/>
                        <a:pt x="5400" y="6413"/>
                        <a:pt x="5400" y="6075"/>
                      </a:cubicBezTo>
                      <a:cubicBezTo>
                        <a:pt x="5400" y="5738"/>
                        <a:pt x="5400" y="5738"/>
                        <a:pt x="5400" y="5738"/>
                      </a:cubicBezTo>
                      <a:cubicBezTo>
                        <a:pt x="5400" y="5738"/>
                        <a:pt x="5400" y="5738"/>
                        <a:pt x="5400" y="5738"/>
                      </a:cubicBezTo>
                      <a:cubicBezTo>
                        <a:pt x="5400" y="5738"/>
                        <a:pt x="5400" y="5738"/>
                        <a:pt x="5400" y="5738"/>
                      </a:cubicBezTo>
                      <a:cubicBezTo>
                        <a:pt x="5014" y="3038"/>
                        <a:pt x="5400" y="2025"/>
                        <a:pt x="6557" y="1013"/>
                      </a:cubicBezTo>
                      <a:cubicBezTo>
                        <a:pt x="8486" y="-337"/>
                        <a:pt x="12343" y="-337"/>
                        <a:pt x="14271" y="1013"/>
                      </a:cubicBezTo>
                      <a:cubicBezTo>
                        <a:pt x="15429" y="1688"/>
                        <a:pt x="15814" y="3375"/>
                        <a:pt x="15814" y="5400"/>
                      </a:cubicBezTo>
                      <a:cubicBezTo>
                        <a:pt x="15814" y="5400"/>
                        <a:pt x="15814" y="5738"/>
                        <a:pt x="15814" y="5738"/>
                      </a:cubicBezTo>
                      <a:cubicBezTo>
                        <a:pt x="15814" y="5738"/>
                        <a:pt x="15814" y="5738"/>
                        <a:pt x="15814" y="5738"/>
                      </a:cubicBezTo>
                      <a:cubicBezTo>
                        <a:pt x="15814" y="6075"/>
                        <a:pt x="15814" y="6075"/>
                        <a:pt x="15814" y="6075"/>
                      </a:cubicBezTo>
                      <a:cubicBezTo>
                        <a:pt x="16200" y="6413"/>
                        <a:pt x="15814" y="7088"/>
                        <a:pt x="15814" y="7425"/>
                      </a:cubicBezTo>
                      <a:cubicBezTo>
                        <a:pt x="15429" y="7763"/>
                        <a:pt x="15429" y="8100"/>
                        <a:pt x="15043" y="8100"/>
                      </a:cubicBezTo>
                      <a:cubicBezTo>
                        <a:pt x="14657" y="9450"/>
                        <a:pt x="12729" y="11138"/>
                        <a:pt x="11186" y="11138"/>
                      </a:cubicBezTo>
                      <a:cubicBezTo>
                        <a:pt x="10800" y="11138"/>
                        <a:pt x="10414" y="11138"/>
                        <a:pt x="10029" y="11138"/>
                      </a:cubicBezTo>
                      <a:cubicBezTo>
                        <a:pt x="8100" y="10463"/>
                        <a:pt x="6943" y="9788"/>
                        <a:pt x="6171" y="8100"/>
                      </a:cubicBezTo>
                      <a:close/>
                    </a:path>
                  </a:pathLst>
                </a:custGeom>
                <a:solidFill>
                  <a:srgbClr val="FFFFFF"/>
                </a:solidFill>
                <a:ln w="12700" cap="flat">
                  <a:noFill/>
                  <a:miter lim="400000"/>
                </a:ln>
                <a:effectLst/>
              </p:spPr>
              <p:txBody>
                <a:bodyPr wrap="square" lIns="0" tIns="0" rIns="0" bIns="0" numCol="1" anchor="t">
                  <a:noAutofit/>
                </a:bodyPr>
                <a:lstStyle/>
                <a:p>
                  <a:pPr algn="ctr">
                    <a:defRPr sz="1300">
                      <a:solidFill>
                        <a:srgbClr val="FFFFFF"/>
                      </a:solidFill>
                    </a:defRPr>
                  </a:pPr>
                  <a:endParaRPr dirty="0"/>
                </a:p>
              </p:txBody>
            </p:sp>
          </p:grpSp>
          <p:grpSp>
            <p:nvGrpSpPr>
              <p:cNvPr id="768" name="组合 46"/>
              <p:cNvGrpSpPr/>
              <p:nvPr/>
            </p:nvGrpSpPr>
            <p:grpSpPr>
              <a:xfrm>
                <a:off x="9893331" y="6189067"/>
                <a:ext cx="1118858" cy="1181969"/>
                <a:chOff x="-279070" y="-1"/>
                <a:chExt cx="1118857" cy="1181968"/>
              </a:xfrm>
            </p:grpSpPr>
            <p:sp>
              <p:nvSpPr>
                <p:cNvPr id="766" name="六边形 47"/>
                <p:cNvSpPr/>
                <p:nvPr/>
              </p:nvSpPr>
              <p:spPr>
                <a:xfrm rot="5400000">
                  <a:off x="-310625" y="31554"/>
                  <a:ext cx="1181968" cy="111885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45" y="0"/>
                      </a:lnTo>
                      <a:lnTo>
                        <a:pt x="16955" y="0"/>
                      </a:lnTo>
                      <a:lnTo>
                        <a:pt x="21600" y="10800"/>
                      </a:lnTo>
                      <a:lnTo>
                        <a:pt x="16955" y="21600"/>
                      </a:lnTo>
                      <a:lnTo>
                        <a:pt x="4645" y="21600"/>
                      </a:lnTo>
                      <a:close/>
                    </a:path>
                  </a:pathLst>
                </a:custGeom>
                <a:solidFill>
                  <a:schemeClr val="accent1"/>
                </a:solidFill>
                <a:ln w="114300" cap="rnd">
                  <a:solidFill>
                    <a:srgbClr val="251E48"/>
                  </a:solidFill>
                  <a:prstDash val="solid"/>
                  <a:round/>
                </a:ln>
                <a:effectLst/>
              </p:spPr>
              <p:txBody>
                <a:bodyPr wrap="square" lIns="0" tIns="0" rIns="0" bIns="0" numCol="1" anchor="ctr">
                  <a:noAutofit/>
                </a:bodyPr>
                <a:lstStyle/>
                <a:p>
                  <a:pPr algn="ctr">
                    <a:defRPr>
                      <a:solidFill>
                        <a:srgbClr val="FFFFFF"/>
                      </a:solidFill>
                    </a:defRPr>
                  </a:pPr>
                  <a:endParaRPr dirty="0"/>
                </a:p>
              </p:txBody>
            </p:sp>
            <p:sp>
              <p:nvSpPr>
                <p:cNvPr id="767" name="Freeform 766"/>
                <p:cNvSpPr/>
                <p:nvPr/>
              </p:nvSpPr>
              <p:spPr>
                <a:xfrm>
                  <a:off x="101291" y="379469"/>
                  <a:ext cx="481015" cy="4778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850" y="0"/>
                      </a:lnTo>
                      <a:lnTo>
                        <a:pt x="2850" y="20079"/>
                      </a:lnTo>
                      <a:lnTo>
                        <a:pt x="21600" y="20079"/>
                      </a:lnTo>
                      <a:lnTo>
                        <a:pt x="21600" y="21600"/>
                      </a:lnTo>
                      <a:lnTo>
                        <a:pt x="0" y="21600"/>
                      </a:lnTo>
                      <a:lnTo>
                        <a:pt x="0" y="0"/>
                      </a:lnTo>
                      <a:close/>
                      <a:moveTo>
                        <a:pt x="3900" y="6085"/>
                      </a:moveTo>
                      <a:lnTo>
                        <a:pt x="16650" y="6085"/>
                      </a:lnTo>
                      <a:lnTo>
                        <a:pt x="16650" y="3955"/>
                      </a:lnTo>
                      <a:lnTo>
                        <a:pt x="3900" y="3955"/>
                      </a:lnTo>
                      <a:lnTo>
                        <a:pt x="3900" y="6085"/>
                      </a:lnTo>
                      <a:close/>
                      <a:moveTo>
                        <a:pt x="3900" y="7454"/>
                      </a:moveTo>
                      <a:lnTo>
                        <a:pt x="20550" y="7454"/>
                      </a:lnTo>
                      <a:lnTo>
                        <a:pt x="20550" y="6845"/>
                      </a:lnTo>
                      <a:lnTo>
                        <a:pt x="3900" y="6845"/>
                      </a:lnTo>
                      <a:lnTo>
                        <a:pt x="3900" y="7454"/>
                      </a:lnTo>
                      <a:close/>
                      <a:moveTo>
                        <a:pt x="3900" y="11104"/>
                      </a:moveTo>
                      <a:lnTo>
                        <a:pt x="9900" y="11104"/>
                      </a:lnTo>
                      <a:lnTo>
                        <a:pt x="9900" y="8975"/>
                      </a:lnTo>
                      <a:lnTo>
                        <a:pt x="3900" y="8975"/>
                      </a:lnTo>
                      <a:lnTo>
                        <a:pt x="3900" y="11104"/>
                      </a:lnTo>
                      <a:close/>
                      <a:moveTo>
                        <a:pt x="3900" y="12930"/>
                      </a:moveTo>
                      <a:lnTo>
                        <a:pt x="11700" y="12930"/>
                      </a:lnTo>
                      <a:lnTo>
                        <a:pt x="11700" y="11865"/>
                      </a:lnTo>
                      <a:lnTo>
                        <a:pt x="3900" y="11865"/>
                      </a:lnTo>
                      <a:lnTo>
                        <a:pt x="3900" y="12930"/>
                      </a:lnTo>
                      <a:close/>
                      <a:moveTo>
                        <a:pt x="3900" y="16124"/>
                      </a:moveTo>
                      <a:lnTo>
                        <a:pt x="13500" y="16124"/>
                      </a:lnTo>
                      <a:lnTo>
                        <a:pt x="13500" y="14299"/>
                      </a:lnTo>
                      <a:lnTo>
                        <a:pt x="3900" y="14299"/>
                      </a:lnTo>
                      <a:lnTo>
                        <a:pt x="3900" y="16124"/>
                      </a:lnTo>
                      <a:close/>
                      <a:moveTo>
                        <a:pt x="3900" y="17949"/>
                      </a:moveTo>
                      <a:lnTo>
                        <a:pt x="16650" y="17949"/>
                      </a:lnTo>
                      <a:lnTo>
                        <a:pt x="16650" y="16885"/>
                      </a:lnTo>
                      <a:lnTo>
                        <a:pt x="3900" y="16885"/>
                      </a:lnTo>
                      <a:lnTo>
                        <a:pt x="3900" y="17949"/>
                      </a:lnTo>
                      <a:close/>
                    </a:path>
                  </a:pathLst>
                </a:custGeom>
                <a:solidFill>
                  <a:srgbClr val="FFFFFF"/>
                </a:solidFill>
                <a:ln w="12700" cap="flat">
                  <a:noFill/>
                  <a:miter lim="400000"/>
                </a:ln>
                <a:effectLst/>
              </p:spPr>
              <p:txBody>
                <a:bodyPr wrap="square" lIns="0" tIns="0" rIns="0" bIns="0" numCol="1" anchor="t">
                  <a:noAutofit/>
                </a:bodyPr>
                <a:lstStyle/>
                <a:p>
                  <a:pPr algn="ctr">
                    <a:defRPr sz="1300">
                      <a:solidFill>
                        <a:srgbClr val="FFFFFF"/>
                      </a:solidFill>
                    </a:defRPr>
                  </a:pPr>
                  <a:endParaRPr/>
                </a:p>
              </p:txBody>
            </p:sp>
          </p:grpSp>
          <p:grpSp>
            <p:nvGrpSpPr>
              <p:cNvPr id="771" name="组合 49"/>
              <p:cNvGrpSpPr/>
              <p:nvPr/>
            </p:nvGrpSpPr>
            <p:grpSpPr>
              <a:xfrm>
                <a:off x="11493247" y="9019146"/>
                <a:ext cx="1118858" cy="1181969"/>
                <a:chOff x="-192042" y="-159184"/>
                <a:chExt cx="1118857" cy="1181968"/>
              </a:xfrm>
            </p:grpSpPr>
            <p:sp>
              <p:nvSpPr>
                <p:cNvPr id="769" name="六边形 50"/>
                <p:cNvSpPr/>
                <p:nvPr/>
              </p:nvSpPr>
              <p:spPr>
                <a:xfrm rot="5400000">
                  <a:off x="-223597" y="-127629"/>
                  <a:ext cx="1181968" cy="111885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2" y="0"/>
                      </a:lnTo>
                      <a:lnTo>
                        <a:pt x="16948" y="0"/>
                      </a:lnTo>
                      <a:lnTo>
                        <a:pt x="21600" y="10800"/>
                      </a:lnTo>
                      <a:lnTo>
                        <a:pt x="16948" y="21600"/>
                      </a:lnTo>
                      <a:lnTo>
                        <a:pt x="4652" y="21600"/>
                      </a:lnTo>
                      <a:close/>
                    </a:path>
                  </a:pathLst>
                </a:custGeom>
                <a:solidFill>
                  <a:schemeClr val="accent1"/>
                </a:solidFill>
                <a:ln w="114300" cap="rnd">
                  <a:solidFill>
                    <a:srgbClr val="251E48"/>
                  </a:solidFill>
                  <a:prstDash val="solid"/>
                  <a:round/>
                </a:ln>
                <a:effectLst/>
              </p:spPr>
              <p:txBody>
                <a:bodyPr wrap="square" lIns="0" tIns="0" rIns="0" bIns="0" numCol="1" anchor="ctr">
                  <a:noAutofit/>
                </a:bodyPr>
                <a:lstStyle/>
                <a:p>
                  <a:pPr algn="ctr">
                    <a:defRPr>
                      <a:solidFill>
                        <a:srgbClr val="FFFFFF"/>
                      </a:solidFill>
                    </a:defRPr>
                  </a:pPr>
                  <a:endParaRPr dirty="0"/>
                </a:p>
              </p:txBody>
            </p:sp>
            <p:sp>
              <p:nvSpPr>
                <p:cNvPr id="770" name="Freeform 675"/>
                <p:cNvSpPr/>
                <p:nvPr/>
              </p:nvSpPr>
              <p:spPr>
                <a:xfrm>
                  <a:off x="233362" y="184149"/>
                  <a:ext cx="293689" cy="495302"/>
                </a:xfrm>
                <a:custGeom>
                  <a:avLst/>
                  <a:gdLst/>
                  <a:ahLst/>
                  <a:cxnLst>
                    <a:cxn ang="0">
                      <a:pos x="wd2" y="hd2"/>
                    </a:cxn>
                    <a:cxn ang="5400000">
                      <a:pos x="wd2" y="hd2"/>
                    </a:cxn>
                    <a:cxn ang="10800000">
                      <a:pos x="wd2" y="hd2"/>
                    </a:cxn>
                    <a:cxn ang="16200000">
                      <a:pos x="wd2" y="hd2"/>
                    </a:cxn>
                  </a:cxnLst>
                  <a:rect l="0" t="0" r="r" b="b"/>
                  <a:pathLst>
                    <a:path w="21600" h="21600" extrusionOk="0">
                      <a:moveTo>
                        <a:pt x="10537" y="0"/>
                      </a:moveTo>
                      <a:cubicBezTo>
                        <a:pt x="19493" y="0"/>
                        <a:pt x="21600" y="2191"/>
                        <a:pt x="21600" y="5009"/>
                      </a:cubicBezTo>
                      <a:cubicBezTo>
                        <a:pt x="21600" y="7513"/>
                        <a:pt x="20020" y="10330"/>
                        <a:pt x="18439" y="12522"/>
                      </a:cubicBezTo>
                      <a:cubicBezTo>
                        <a:pt x="17912" y="13461"/>
                        <a:pt x="17385" y="14087"/>
                        <a:pt x="16859" y="14713"/>
                      </a:cubicBezTo>
                      <a:cubicBezTo>
                        <a:pt x="17385" y="14713"/>
                        <a:pt x="17385" y="15026"/>
                        <a:pt x="17385" y="15339"/>
                      </a:cubicBezTo>
                      <a:cubicBezTo>
                        <a:pt x="17385" y="15339"/>
                        <a:pt x="17385" y="15339"/>
                        <a:pt x="17385" y="15339"/>
                      </a:cubicBezTo>
                      <a:cubicBezTo>
                        <a:pt x="17385" y="15965"/>
                        <a:pt x="16859" y="16591"/>
                        <a:pt x="15805" y="16591"/>
                      </a:cubicBezTo>
                      <a:cubicBezTo>
                        <a:pt x="5795" y="17217"/>
                        <a:pt x="5795" y="17217"/>
                        <a:pt x="5795" y="17217"/>
                      </a:cubicBezTo>
                      <a:cubicBezTo>
                        <a:pt x="4741" y="17217"/>
                        <a:pt x="3688" y="16591"/>
                        <a:pt x="3688" y="15965"/>
                      </a:cubicBezTo>
                      <a:cubicBezTo>
                        <a:pt x="3688" y="15965"/>
                        <a:pt x="3688" y="15965"/>
                        <a:pt x="3688" y="15965"/>
                      </a:cubicBezTo>
                      <a:cubicBezTo>
                        <a:pt x="3688" y="15652"/>
                        <a:pt x="4215" y="15652"/>
                        <a:pt x="4215" y="15339"/>
                      </a:cubicBezTo>
                      <a:cubicBezTo>
                        <a:pt x="4215" y="15026"/>
                        <a:pt x="4215" y="15026"/>
                        <a:pt x="4215" y="15026"/>
                      </a:cubicBezTo>
                      <a:cubicBezTo>
                        <a:pt x="4215" y="14713"/>
                        <a:pt x="3688" y="13461"/>
                        <a:pt x="2634" y="12209"/>
                      </a:cubicBezTo>
                      <a:cubicBezTo>
                        <a:pt x="1580" y="10017"/>
                        <a:pt x="0" y="7513"/>
                        <a:pt x="0" y="5322"/>
                      </a:cubicBezTo>
                      <a:cubicBezTo>
                        <a:pt x="0" y="2191"/>
                        <a:pt x="2107" y="0"/>
                        <a:pt x="10537" y="0"/>
                      </a:cubicBezTo>
                      <a:close/>
                      <a:moveTo>
                        <a:pt x="8956" y="14087"/>
                      </a:moveTo>
                      <a:cubicBezTo>
                        <a:pt x="6322" y="9078"/>
                        <a:pt x="6322" y="9078"/>
                        <a:pt x="6322" y="9078"/>
                      </a:cubicBezTo>
                      <a:cubicBezTo>
                        <a:pt x="6322" y="8452"/>
                        <a:pt x="6322" y="8452"/>
                        <a:pt x="6322" y="8452"/>
                      </a:cubicBezTo>
                      <a:cubicBezTo>
                        <a:pt x="6849" y="8452"/>
                        <a:pt x="6849" y="8452"/>
                        <a:pt x="6849" y="8452"/>
                      </a:cubicBezTo>
                      <a:cubicBezTo>
                        <a:pt x="14751" y="8452"/>
                        <a:pt x="14751" y="8452"/>
                        <a:pt x="14751" y="8452"/>
                      </a:cubicBezTo>
                      <a:cubicBezTo>
                        <a:pt x="15278" y="8452"/>
                        <a:pt x="15278" y="8452"/>
                        <a:pt x="15278" y="8452"/>
                      </a:cubicBezTo>
                      <a:cubicBezTo>
                        <a:pt x="15278" y="9078"/>
                        <a:pt x="15278" y="9078"/>
                        <a:pt x="15278" y="9078"/>
                      </a:cubicBezTo>
                      <a:cubicBezTo>
                        <a:pt x="13171" y="14087"/>
                        <a:pt x="13171" y="14087"/>
                        <a:pt x="13171" y="14087"/>
                      </a:cubicBezTo>
                      <a:cubicBezTo>
                        <a:pt x="13698" y="14087"/>
                        <a:pt x="13698" y="14087"/>
                        <a:pt x="13698" y="14087"/>
                      </a:cubicBezTo>
                      <a:cubicBezTo>
                        <a:pt x="14224" y="13461"/>
                        <a:pt x="14751" y="12522"/>
                        <a:pt x="15278" y="11583"/>
                      </a:cubicBezTo>
                      <a:cubicBezTo>
                        <a:pt x="16332" y="9704"/>
                        <a:pt x="18439" y="7200"/>
                        <a:pt x="18439" y="5009"/>
                      </a:cubicBezTo>
                      <a:cubicBezTo>
                        <a:pt x="18439" y="3443"/>
                        <a:pt x="16332" y="1878"/>
                        <a:pt x="10537" y="1878"/>
                      </a:cubicBezTo>
                      <a:cubicBezTo>
                        <a:pt x="5268" y="1878"/>
                        <a:pt x="3161" y="3443"/>
                        <a:pt x="3161" y="5322"/>
                      </a:cubicBezTo>
                      <a:cubicBezTo>
                        <a:pt x="3161" y="7200"/>
                        <a:pt x="4741" y="9704"/>
                        <a:pt x="6322" y="11583"/>
                      </a:cubicBezTo>
                      <a:cubicBezTo>
                        <a:pt x="6849" y="12522"/>
                        <a:pt x="7376" y="13148"/>
                        <a:pt x="7376" y="14087"/>
                      </a:cubicBezTo>
                      <a:cubicBezTo>
                        <a:pt x="8956" y="14087"/>
                        <a:pt x="8956" y="14087"/>
                        <a:pt x="8956" y="14087"/>
                      </a:cubicBezTo>
                      <a:close/>
                      <a:moveTo>
                        <a:pt x="12117" y="14087"/>
                      </a:moveTo>
                      <a:cubicBezTo>
                        <a:pt x="14224" y="9078"/>
                        <a:pt x="14224" y="9078"/>
                        <a:pt x="14224" y="9078"/>
                      </a:cubicBezTo>
                      <a:cubicBezTo>
                        <a:pt x="7376" y="9078"/>
                        <a:pt x="7376" y="9078"/>
                        <a:pt x="7376" y="9078"/>
                      </a:cubicBezTo>
                      <a:cubicBezTo>
                        <a:pt x="10010" y="14087"/>
                        <a:pt x="10010" y="14087"/>
                        <a:pt x="10010" y="14087"/>
                      </a:cubicBezTo>
                      <a:cubicBezTo>
                        <a:pt x="12117" y="14087"/>
                        <a:pt x="12117" y="14087"/>
                        <a:pt x="12117" y="14087"/>
                      </a:cubicBezTo>
                      <a:close/>
                      <a:moveTo>
                        <a:pt x="13171" y="19722"/>
                      </a:moveTo>
                      <a:cubicBezTo>
                        <a:pt x="13171" y="19722"/>
                        <a:pt x="13171" y="19722"/>
                        <a:pt x="13171" y="20035"/>
                      </a:cubicBezTo>
                      <a:cubicBezTo>
                        <a:pt x="13171" y="20661"/>
                        <a:pt x="12117" y="21600"/>
                        <a:pt x="11063" y="21600"/>
                      </a:cubicBezTo>
                      <a:cubicBezTo>
                        <a:pt x="9483" y="21600"/>
                        <a:pt x="8429" y="20661"/>
                        <a:pt x="8429" y="20035"/>
                      </a:cubicBezTo>
                      <a:cubicBezTo>
                        <a:pt x="8429" y="20035"/>
                        <a:pt x="8429" y="19722"/>
                        <a:pt x="8429" y="19722"/>
                      </a:cubicBezTo>
                      <a:cubicBezTo>
                        <a:pt x="5795" y="20035"/>
                        <a:pt x="5795" y="20035"/>
                        <a:pt x="5795" y="20035"/>
                      </a:cubicBezTo>
                      <a:cubicBezTo>
                        <a:pt x="4741" y="20035"/>
                        <a:pt x="3688" y="19409"/>
                        <a:pt x="3688" y="19096"/>
                      </a:cubicBezTo>
                      <a:cubicBezTo>
                        <a:pt x="3688" y="19096"/>
                        <a:pt x="3688" y="19096"/>
                        <a:pt x="3688" y="19096"/>
                      </a:cubicBezTo>
                      <a:cubicBezTo>
                        <a:pt x="3688" y="18470"/>
                        <a:pt x="4741" y="17843"/>
                        <a:pt x="5795" y="17843"/>
                      </a:cubicBezTo>
                      <a:cubicBezTo>
                        <a:pt x="15805" y="17217"/>
                        <a:pt x="15805" y="17217"/>
                        <a:pt x="15805" y="17217"/>
                      </a:cubicBezTo>
                      <a:cubicBezTo>
                        <a:pt x="16859" y="17217"/>
                        <a:pt x="17385" y="17530"/>
                        <a:pt x="17385" y="18157"/>
                      </a:cubicBezTo>
                      <a:cubicBezTo>
                        <a:pt x="17385" y="18157"/>
                        <a:pt x="17385" y="18157"/>
                        <a:pt x="17385" y="18157"/>
                      </a:cubicBezTo>
                      <a:cubicBezTo>
                        <a:pt x="17385" y="18783"/>
                        <a:pt x="16859" y="19409"/>
                        <a:pt x="15805" y="19409"/>
                      </a:cubicBezTo>
                      <a:lnTo>
                        <a:pt x="13171" y="19722"/>
                      </a:lnTo>
                      <a:close/>
                    </a:path>
                  </a:pathLst>
                </a:custGeom>
                <a:solidFill>
                  <a:srgbClr val="FFFFFF"/>
                </a:solidFill>
                <a:ln w="12700" cap="flat">
                  <a:noFill/>
                  <a:miter lim="400000"/>
                </a:ln>
                <a:effectLst/>
              </p:spPr>
              <p:txBody>
                <a:bodyPr wrap="square" lIns="0" tIns="0" rIns="0" bIns="0" numCol="1" anchor="t">
                  <a:noAutofit/>
                </a:bodyPr>
                <a:lstStyle/>
                <a:p>
                  <a:pPr algn="ctr">
                    <a:defRPr sz="1300">
                      <a:solidFill>
                        <a:srgbClr val="FFFFFF"/>
                      </a:solidFill>
                    </a:defRPr>
                  </a:pPr>
                  <a:endParaRPr/>
                </a:p>
              </p:txBody>
            </p:sp>
          </p:grpSp>
          <p:grpSp>
            <p:nvGrpSpPr>
              <p:cNvPr id="774" name="组合 60"/>
              <p:cNvGrpSpPr/>
              <p:nvPr/>
            </p:nvGrpSpPr>
            <p:grpSpPr>
              <a:xfrm>
                <a:off x="13066686" y="11729009"/>
                <a:ext cx="1118858" cy="1181968"/>
                <a:chOff x="-172764" y="-149659"/>
                <a:chExt cx="1118857" cy="1181967"/>
              </a:xfrm>
            </p:grpSpPr>
            <p:sp>
              <p:nvSpPr>
                <p:cNvPr id="772" name="六边形 53"/>
                <p:cNvSpPr/>
                <p:nvPr/>
              </p:nvSpPr>
              <p:spPr>
                <a:xfrm rot="5400000">
                  <a:off x="-204319" y="-118104"/>
                  <a:ext cx="1181967" cy="111885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52" y="0"/>
                      </a:lnTo>
                      <a:lnTo>
                        <a:pt x="16948" y="0"/>
                      </a:lnTo>
                      <a:lnTo>
                        <a:pt x="21600" y="10800"/>
                      </a:lnTo>
                      <a:lnTo>
                        <a:pt x="16948" y="21600"/>
                      </a:lnTo>
                      <a:lnTo>
                        <a:pt x="4652" y="21600"/>
                      </a:lnTo>
                      <a:close/>
                    </a:path>
                  </a:pathLst>
                </a:custGeom>
                <a:solidFill>
                  <a:schemeClr val="accent1"/>
                </a:solidFill>
                <a:ln w="114300" cap="rnd">
                  <a:solidFill>
                    <a:srgbClr val="251E48"/>
                  </a:solidFill>
                  <a:prstDash val="solid"/>
                  <a:round/>
                </a:ln>
                <a:effectLst/>
              </p:spPr>
              <p:txBody>
                <a:bodyPr wrap="square" lIns="0" tIns="0" rIns="0" bIns="0" numCol="1" anchor="ctr">
                  <a:noAutofit/>
                </a:bodyPr>
                <a:lstStyle/>
                <a:p>
                  <a:pPr algn="ctr">
                    <a:defRPr>
                      <a:solidFill>
                        <a:srgbClr val="FFFFFF"/>
                      </a:solidFill>
                    </a:defRPr>
                  </a:pPr>
                  <a:endParaRPr dirty="0"/>
                </a:p>
              </p:txBody>
            </p:sp>
            <p:sp>
              <p:nvSpPr>
                <p:cNvPr id="773" name="Freeform 706"/>
                <p:cNvSpPr/>
                <p:nvPr/>
              </p:nvSpPr>
              <p:spPr>
                <a:xfrm>
                  <a:off x="168274" y="195262"/>
                  <a:ext cx="438152" cy="492126"/>
                </a:xfrm>
                <a:custGeom>
                  <a:avLst/>
                  <a:gdLst/>
                  <a:ahLst/>
                  <a:cxnLst>
                    <a:cxn ang="0">
                      <a:pos x="wd2" y="hd2"/>
                    </a:cxn>
                    <a:cxn ang="5400000">
                      <a:pos x="wd2" y="hd2"/>
                    </a:cxn>
                    <a:cxn ang="10800000">
                      <a:pos x="wd2" y="hd2"/>
                    </a:cxn>
                    <a:cxn ang="16200000">
                      <a:pos x="wd2" y="hd2"/>
                    </a:cxn>
                  </a:cxnLst>
                  <a:rect l="0" t="0" r="r" b="b"/>
                  <a:pathLst>
                    <a:path w="21600" h="21600" extrusionOk="0">
                      <a:moveTo>
                        <a:pt x="6224" y="18982"/>
                      </a:moveTo>
                      <a:cubicBezTo>
                        <a:pt x="8054" y="17673"/>
                        <a:pt x="9153" y="16364"/>
                        <a:pt x="9519" y="14400"/>
                      </a:cubicBezTo>
                      <a:cubicBezTo>
                        <a:pt x="8786" y="14400"/>
                        <a:pt x="8786" y="14400"/>
                        <a:pt x="8786" y="14400"/>
                      </a:cubicBezTo>
                      <a:cubicBezTo>
                        <a:pt x="8786" y="13091"/>
                        <a:pt x="8786" y="13091"/>
                        <a:pt x="8786" y="13091"/>
                      </a:cubicBezTo>
                      <a:cubicBezTo>
                        <a:pt x="13180" y="13091"/>
                        <a:pt x="13180" y="13091"/>
                        <a:pt x="13180" y="13091"/>
                      </a:cubicBezTo>
                      <a:cubicBezTo>
                        <a:pt x="13180" y="14400"/>
                        <a:pt x="13180" y="14400"/>
                        <a:pt x="13180" y="14400"/>
                      </a:cubicBezTo>
                      <a:cubicBezTo>
                        <a:pt x="12447" y="14400"/>
                        <a:pt x="12447" y="14400"/>
                        <a:pt x="12447" y="14400"/>
                      </a:cubicBezTo>
                      <a:cubicBezTo>
                        <a:pt x="12814" y="16364"/>
                        <a:pt x="13912" y="17673"/>
                        <a:pt x="15742" y="18982"/>
                      </a:cubicBezTo>
                      <a:cubicBezTo>
                        <a:pt x="18305" y="18982"/>
                        <a:pt x="18305" y="18982"/>
                        <a:pt x="18305" y="18982"/>
                      </a:cubicBezTo>
                      <a:cubicBezTo>
                        <a:pt x="18305" y="21600"/>
                        <a:pt x="18305" y="21600"/>
                        <a:pt x="18305" y="21600"/>
                      </a:cubicBezTo>
                      <a:cubicBezTo>
                        <a:pt x="4027" y="21600"/>
                        <a:pt x="4027" y="21600"/>
                        <a:pt x="4027" y="21600"/>
                      </a:cubicBezTo>
                      <a:cubicBezTo>
                        <a:pt x="4027" y="18982"/>
                        <a:pt x="4027" y="18982"/>
                        <a:pt x="4027" y="18982"/>
                      </a:cubicBezTo>
                      <a:cubicBezTo>
                        <a:pt x="6224" y="18982"/>
                        <a:pt x="6224" y="18982"/>
                        <a:pt x="6224" y="18982"/>
                      </a:cubicBezTo>
                      <a:close/>
                      <a:moveTo>
                        <a:pt x="8786" y="1964"/>
                      </a:moveTo>
                      <a:cubicBezTo>
                        <a:pt x="8420" y="10145"/>
                        <a:pt x="8420" y="10145"/>
                        <a:pt x="8420" y="10145"/>
                      </a:cubicBezTo>
                      <a:cubicBezTo>
                        <a:pt x="8054" y="11127"/>
                        <a:pt x="8054" y="11127"/>
                        <a:pt x="8054" y="11127"/>
                      </a:cubicBezTo>
                      <a:cubicBezTo>
                        <a:pt x="7688" y="10800"/>
                        <a:pt x="7322" y="10800"/>
                        <a:pt x="6590" y="10473"/>
                      </a:cubicBezTo>
                      <a:cubicBezTo>
                        <a:pt x="6224" y="10145"/>
                        <a:pt x="6224" y="9818"/>
                        <a:pt x="5858" y="9164"/>
                      </a:cubicBezTo>
                      <a:cubicBezTo>
                        <a:pt x="5858" y="9164"/>
                        <a:pt x="5858" y="9164"/>
                        <a:pt x="5858" y="9164"/>
                      </a:cubicBezTo>
                      <a:cubicBezTo>
                        <a:pt x="5858" y="8836"/>
                        <a:pt x="5858" y="8836"/>
                        <a:pt x="5858" y="8836"/>
                      </a:cubicBezTo>
                      <a:cubicBezTo>
                        <a:pt x="6590" y="7855"/>
                        <a:pt x="6956" y="6873"/>
                        <a:pt x="6956" y="5564"/>
                      </a:cubicBezTo>
                      <a:cubicBezTo>
                        <a:pt x="7322" y="4582"/>
                        <a:pt x="7688" y="3273"/>
                        <a:pt x="7688" y="1964"/>
                      </a:cubicBezTo>
                      <a:cubicBezTo>
                        <a:pt x="8786" y="1964"/>
                        <a:pt x="8786" y="1964"/>
                        <a:pt x="8786" y="1964"/>
                      </a:cubicBezTo>
                      <a:close/>
                      <a:moveTo>
                        <a:pt x="5492" y="3273"/>
                      </a:moveTo>
                      <a:cubicBezTo>
                        <a:pt x="4027" y="2945"/>
                        <a:pt x="4027" y="2945"/>
                        <a:pt x="4027" y="2945"/>
                      </a:cubicBezTo>
                      <a:cubicBezTo>
                        <a:pt x="4393" y="2291"/>
                        <a:pt x="4393" y="2291"/>
                        <a:pt x="4393" y="2291"/>
                      </a:cubicBezTo>
                      <a:cubicBezTo>
                        <a:pt x="1464" y="2291"/>
                        <a:pt x="1464" y="2291"/>
                        <a:pt x="1464" y="2291"/>
                      </a:cubicBezTo>
                      <a:cubicBezTo>
                        <a:pt x="1831" y="3600"/>
                        <a:pt x="2197" y="4582"/>
                        <a:pt x="2929" y="5564"/>
                      </a:cubicBezTo>
                      <a:cubicBezTo>
                        <a:pt x="3661" y="6218"/>
                        <a:pt x="4393" y="6873"/>
                        <a:pt x="5125" y="7527"/>
                      </a:cubicBezTo>
                      <a:cubicBezTo>
                        <a:pt x="5858" y="6218"/>
                        <a:pt x="6224" y="4255"/>
                        <a:pt x="6224" y="2291"/>
                      </a:cubicBezTo>
                      <a:cubicBezTo>
                        <a:pt x="6224" y="2291"/>
                        <a:pt x="5858" y="1964"/>
                        <a:pt x="5858" y="1964"/>
                      </a:cubicBezTo>
                      <a:cubicBezTo>
                        <a:pt x="5492" y="3273"/>
                        <a:pt x="5492" y="3273"/>
                        <a:pt x="5492" y="3273"/>
                      </a:cubicBezTo>
                      <a:close/>
                      <a:moveTo>
                        <a:pt x="4027" y="982"/>
                      </a:moveTo>
                      <a:cubicBezTo>
                        <a:pt x="732" y="982"/>
                        <a:pt x="732" y="982"/>
                        <a:pt x="732" y="982"/>
                      </a:cubicBezTo>
                      <a:cubicBezTo>
                        <a:pt x="0" y="982"/>
                        <a:pt x="0" y="982"/>
                        <a:pt x="0" y="982"/>
                      </a:cubicBezTo>
                      <a:cubicBezTo>
                        <a:pt x="0" y="1636"/>
                        <a:pt x="0" y="1636"/>
                        <a:pt x="0" y="1636"/>
                      </a:cubicBezTo>
                      <a:cubicBezTo>
                        <a:pt x="366" y="3600"/>
                        <a:pt x="1098" y="4909"/>
                        <a:pt x="1831" y="6218"/>
                      </a:cubicBezTo>
                      <a:cubicBezTo>
                        <a:pt x="2563" y="7200"/>
                        <a:pt x="3661" y="8182"/>
                        <a:pt x="4759" y="8836"/>
                      </a:cubicBezTo>
                      <a:cubicBezTo>
                        <a:pt x="4759" y="9164"/>
                        <a:pt x="4759" y="9491"/>
                        <a:pt x="4393" y="9491"/>
                      </a:cubicBezTo>
                      <a:cubicBezTo>
                        <a:pt x="6956" y="13745"/>
                        <a:pt x="14644" y="13745"/>
                        <a:pt x="17207" y="9491"/>
                      </a:cubicBezTo>
                      <a:cubicBezTo>
                        <a:pt x="17207" y="9491"/>
                        <a:pt x="16841" y="9164"/>
                        <a:pt x="16841" y="8836"/>
                      </a:cubicBezTo>
                      <a:cubicBezTo>
                        <a:pt x="17939" y="8182"/>
                        <a:pt x="19037" y="7200"/>
                        <a:pt x="19769" y="6218"/>
                      </a:cubicBezTo>
                      <a:cubicBezTo>
                        <a:pt x="20502" y="4909"/>
                        <a:pt x="21234" y="3600"/>
                        <a:pt x="21600" y="1636"/>
                      </a:cubicBezTo>
                      <a:cubicBezTo>
                        <a:pt x="21600" y="982"/>
                        <a:pt x="21600" y="982"/>
                        <a:pt x="21600" y="982"/>
                      </a:cubicBezTo>
                      <a:cubicBezTo>
                        <a:pt x="20868" y="982"/>
                        <a:pt x="20868" y="982"/>
                        <a:pt x="20868" y="982"/>
                      </a:cubicBezTo>
                      <a:cubicBezTo>
                        <a:pt x="17573" y="982"/>
                        <a:pt x="17573" y="982"/>
                        <a:pt x="17573" y="982"/>
                      </a:cubicBezTo>
                      <a:cubicBezTo>
                        <a:pt x="17573" y="655"/>
                        <a:pt x="17939" y="327"/>
                        <a:pt x="17939" y="0"/>
                      </a:cubicBezTo>
                      <a:cubicBezTo>
                        <a:pt x="14278" y="0"/>
                        <a:pt x="14278" y="0"/>
                        <a:pt x="14278" y="0"/>
                      </a:cubicBezTo>
                      <a:cubicBezTo>
                        <a:pt x="7322" y="0"/>
                        <a:pt x="7322" y="0"/>
                        <a:pt x="7322" y="0"/>
                      </a:cubicBezTo>
                      <a:cubicBezTo>
                        <a:pt x="3661" y="0"/>
                        <a:pt x="3661" y="0"/>
                        <a:pt x="3661" y="0"/>
                      </a:cubicBezTo>
                      <a:cubicBezTo>
                        <a:pt x="3661" y="327"/>
                        <a:pt x="4027" y="655"/>
                        <a:pt x="4027" y="982"/>
                      </a:cubicBezTo>
                      <a:close/>
                      <a:moveTo>
                        <a:pt x="15742" y="1964"/>
                      </a:moveTo>
                      <a:cubicBezTo>
                        <a:pt x="16108" y="3273"/>
                        <a:pt x="16108" y="3273"/>
                        <a:pt x="16108" y="3273"/>
                      </a:cubicBezTo>
                      <a:cubicBezTo>
                        <a:pt x="17573" y="2945"/>
                        <a:pt x="17573" y="2945"/>
                        <a:pt x="17573" y="2945"/>
                      </a:cubicBezTo>
                      <a:cubicBezTo>
                        <a:pt x="17207" y="2291"/>
                        <a:pt x="17207" y="2291"/>
                        <a:pt x="17207" y="2291"/>
                      </a:cubicBezTo>
                      <a:cubicBezTo>
                        <a:pt x="20136" y="2291"/>
                        <a:pt x="20136" y="2291"/>
                        <a:pt x="20136" y="2291"/>
                      </a:cubicBezTo>
                      <a:cubicBezTo>
                        <a:pt x="19769" y="3600"/>
                        <a:pt x="19403" y="4582"/>
                        <a:pt x="18671" y="5564"/>
                      </a:cubicBezTo>
                      <a:cubicBezTo>
                        <a:pt x="17939" y="6218"/>
                        <a:pt x="17207" y="6873"/>
                        <a:pt x="16475" y="7527"/>
                      </a:cubicBezTo>
                      <a:cubicBezTo>
                        <a:pt x="15742" y="6218"/>
                        <a:pt x="15376" y="4255"/>
                        <a:pt x="15376" y="2291"/>
                      </a:cubicBezTo>
                      <a:cubicBezTo>
                        <a:pt x="15742" y="2291"/>
                        <a:pt x="15742" y="1964"/>
                        <a:pt x="15742" y="1964"/>
                      </a:cubicBezTo>
                      <a:close/>
                    </a:path>
                  </a:pathLst>
                </a:custGeom>
                <a:solidFill>
                  <a:srgbClr val="FFFFFF"/>
                </a:solidFill>
                <a:ln w="12700" cap="flat">
                  <a:noFill/>
                  <a:miter lim="400000"/>
                </a:ln>
                <a:effectLst/>
              </p:spPr>
              <p:txBody>
                <a:bodyPr wrap="square" lIns="0" tIns="0" rIns="0" bIns="0" numCol="1" anchor="t">
                  <a:noAutofit/>
                </a:bodyPr>
                <a:lstStyle/>
                <a:p>
                  <a:pPr algn="ctr">
                    <a:defRPr sz="1300">
                      <a:solidFill>
                        <a:srgbClr val="FFFFFF"/>
                      </a:solidFill>
                    </a:defRPr>
                  </a:pPr>
                  <a:endParaRPr/>
                </a:p>
              </p:txBody>
            </p:sp>
          </p:grpSp>
        </p:grpSp>
      </p:grpSp>
      <p:sp>
        <p:nvSpPr>
          <p:cNvPr id="775" name="矩形 56"/>
          <p:cNvSpPr txBox="1"/>
          <p:nvPr/>
        </p:nvSpPr>
        <p:spPr>
          <a:xfrm>
            <a:off x="7210444" y="1014889"/>
            <a:ext cx="9947911" cy="18447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just">
              <a:lnSpc>
                <a:spcPct val="150000"/>
              </a:lnSpc>
              <a:defRPr sz="2400">
                <a:solidFill>
                  <a:srgbClr val="0F253F"/>
                </a:solidFill>
                <a:latin typeface="微软雅黑 Light"/>
                <a:ea typeface="微软雅黑 Light"/>
                <a:cs typeface="微软雅黑 Light"/>
                <a:sym typeface="微软雅黑 Light"/>
              </a:defRPr>
            </a:lvl1pPr>
          </a:lstStyle>
          <a:p>
            <a:r>
              <a:rPr lang="en-US" sz="4400" b="1" dirty="0" err="1"/>
              <a:t>Adversial</a:t>
            </a:r>
            <a:r>
              <a:rPr lang="en-US" sz="4400" b="1" dirty="0"/>
              <a:t> loss</a:t>
            </a:r>
          </a:p>
          <a:p>
            <a:r>
              <a:rPr lang="en-US" sz="3600" dirty="0"/>
              <a:t>*Generator and discriminator</a:t>
            </a:r>
            <a:endParaRPr sz="3600" dirty="0"/>
          </a:p>
        </p:txBody>
      </p:sp>
      <p:sp>
        <p:nvSpPr>
          <p:cNvPr id="776" name="矩形 57"/>
          <p:cNvSpPr txBox="1"/>
          <p:nvPr/>
        </p:nvSpPr>
        <p:spPr>
          <a:xfrm>
            <a:off x="8594293" y="4001927"/>
            <a:ext cx="9946323" cy="24301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just">
              <a:lnSpc>
                <a:spcPct val="150000"/>
              </a:lnSpc>
              <a:defRPr sz="2400">
                <a:solidFill>
                  <a:srgbClr val="0F253F"/>
                </a:solidFill>
                <a:latin typeface="微软雅黑 Light"/>
                <a:ea typeface="微软雅黑 Light"/>
                <a:cs typeface="微软雅黑 Light"/>
                <a:sym typeface="微软雅黑 Light"/>
              </a:defRPr>
            </a:lvl1pPr>
          </a:lstStyle>
          <a:p>
            <a:r>
              <a:rPr lang="en-US" sz="4400" b="1" dirty="0"/>
              <a:t>Perception loss</a:t>
            </a:r>
          </a:p>
          <a:p>
            <a:r>
              <a:rPr lang="en-US" sz="3600" dirty="0"/>
              <a:t>*Pretrained VGG-16</a:t>
            </a:r>
          </a:p>
          <a:p>
            <a:endParaRPr dirty="0"/>
          </a:p>
        </p:txBody>
      </p:sp>
      <p:sp>
        <p:nvSpPr>
          <p:cNvPr id="777" name="矩形 58"/>
          <p:cNvSpPr txBox="1"/>
          <p:nvPr/>
        </p:nvSpPr>
        <p:spPr>
          <a:xfrm>
            <a:off x="10643115" y="7495082"/>
            <a:ext cx="8219121" cy="18447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just">
              <a:lnSpc>
                <a:spcPct val="150000"/>
              </a:lnSpc>
              <a:defRPr sz="2400">
                <a:solidFill>
                  <a:srgbClr val="0F253F"/>
                </a:solidFill>
                <a:latin typeface="微软雅黑 Light"/>
                <a:ea typeface="微软雅黑 Light"/>
                <a:cs typeface="微软雅黑 Light"/>
                <a:sym typeface="微软雅黑 Light"/>
              </a:defRPr>
            </a:lvl1pPr>
          </a:lstStyle>
          <a:p>
            <a:r>
              <a:rPr lang="en-US" sz="4400" b="1" dirty="0"/>
              <a:t>PSNR and Normal MSE</a:t>
            </a:r>
          </a:p>
          <a:p>
            <a:r>
              <a:rPr lang="en-US" sz="3600" dirty="0"/>
              <a:t>*Common mean square error</a:t>
            </a:r>
          </a:p>
        </p:txBody>
      </p:sp>
      <p:sp>
        <p:nvSpPr>
          <p:cNvPr id="778" name="矩形 59"/>
          <p:cNvSpPr txBox="1"/>
          <p:nvPr/>
        </p:nvSpPr>
        <p:spPr>
          <a:xfrm>
            <a:off x="12884183" y="10957391"/>
            <a:ext cx="7285671" cy="18447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just">
              <a:lnSpc>
                <a:spcPct val="150000"/>
              </a:lnSpc>
              <a:defRPr sz="2400">
                <a:solidFill>
                  <a:srgbClr val="0F253F"/>
                </a:solidFill>
                <a:latin typeface="微软雅黑 Light"/>
                <a:ea typeface="微软雅黑 Light"/>
                <a:cs typeface="微软雅黑 Light"/>
                <a:sym typeface="微软雅黑 Light"/>
              </a:defRPr>
            </a:lvl1pPr>
          </a:lstStyle>
          <a:p>
            <a:r>
              <a:rPr lang="en-US" sz="4400" b="1" dirty="0"/>
              <a:t>W</a:t>
            </a:r>
            <a:r>
              <a:rPr lang="en-US" altLang="zh-CN" sz="4400" b="1" dirty="0"/>
              <a:t>eighed </a:t>
            </a:r>
            <a:r>
              <a:rPr lang="en-US" sz="4400" b="1" dirty="0"/>
              <a:t>MSE</a:t>
            </a:r>
          </a:p>
          <a:p>
            <a:r>
              <a:rPr lang="en-US" sz="3600" dirty="0"/>
              <a:t>*Weighed mean square error</a:t>
            </a:r>
            <a:endParaRPr sz="3600" dirty="0"/>
          </a:p>
        </p:txBody>
      </p:sp>
    </p:spTree>
    <p:extLst>
      <p:ext uri="{BB962C8B-B14F-4D97-AF65-F5344CB8AC3E}">
        <p14:creationId xmlns:p14="http://schemas.microsoft.com/office/powerpoint/2010/main" val="1824278374"/>
      </p:ext>
    </p:extLst>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762"/>
                                        </p:tgtEl>
                                        <p:attrNameLst>
                                          <p:attrName>style.visibility</p:attrName>
                                        </p:attrNameLst>
                                      </p:cBhvr>
                                      <p:to>
                                        <p:strVal val="visible"/>
                                      </p:to>
                                    </p:set>
                                    <p:animEffect transition="in" filter="dissolve">
                                      <p:cBhvr>
                                        <p:cTn id="7" dur="500"/>
                                        <p:tgtEl>
                                          <p:spTgt spid="762"/>
                                        </p:tgtEl>
                                      </p:cBhvr>
                                    </p:animEffect>
                                  </p:childTnLst>
                                </p:cTn>
                              </p:par>
                            </p:childTnLst>
                          </p:cTn>
                        </p:par>
                        <p:par>
                          <p:cTn id="8" fill="hold">
                            <p:stCondLst>
                              <p:cond delay="500"/>
                            </p:stCondLst>
                            <p:childTnLst>
                              <p:par>
                                <p:cTn id="9" presetID="22" presetClass="entr" presetSubtype="1" fill="hold" grpId="0" nodeType="afterEffect">
                                  <p:stCondLst>
                                    <p:cond delay="0"/>
                                  </p:stCondLst>
                                  <p:iterate>
                                    <p:tmAbs val="0"/>
                                  </p:iterate>
                                  <p:childTnLst>
                                    <p:set>
                                      <p:cBhvr>
                                        <p:cTn id="10" fill="hold"/>
                                        <p:tgtEl>
                                          <p:spTgt spid="775"/>
                                        </p:tgtEl>
                                        <p:attrNameLst>
                                          <p:attrName>style.visibility</p:attrName>
                                        </p:attrNameLst>
                                      </p:cBhvr>
                                      <p:to>
                                        <p:strVal val="visible"/>
                                      </p:to>
                                    </p:set>
                                    <p:animEffect transition="in" filter="wipe(up)">
                                      <p:cBhvr>
                                        <p:cTn id="11" dur="500"/>
                                        <p:tgtEl>
                                          <p:spTgt spid="775"/>
                                        </p:tgtEl>
                                      </p:cBhvr>
                                    </p:animEffect>
                                  </p:childTnLst>
                                </p:cTn>
                              </p:par>
                            </p:childTnLst>
                          </p:cTn>
                        </p:par>
                        <p:par>
                          <p:cTn id="12" fill="hold">
                            <p:stCondLst>
                              <p:cond delay="1000"/>
                            </p:stCondLst>
                            <p:childTnLst>
                              <p:par>
                                <p:cTn id="13" presetID="22" presetClass="entr" presetSubtype="1" fill="hold" grpId="0" nodeType="afterEffect">
                                  <p:stCondLst>
                                    <p:cond delay="0"/>
                                  </p:stCondLst>
                                  <p:iterate>
                                    <p:tmAbs val="0"/>
                                  </p:iterate>
                                  <p:childTnLst>
                                    <p:set>
                                      <p:cBhvr>
                                        <p:cTn id="14" fill="hold"/>
                                        <p:tgtEl>
                                          <p:spTgt spid="776"/>
                                        </p:tgtEl>
                                        <p:attrNameLst>
                                          <p:attrName>style.visibility</p:attrName>
                                        </p:attrNameLst>
                                      </p:cBhvr>
                                      <p:to>
                                        <p:strVal val="visible"/>
                                      </p:to>
                                    </p:set>
                                    <p:animEffect transition="in" filter="wipe(up)">
                                      <p:cBhvr>
                                        <p:cTn id="15" dur="500"/>
                                        <p:tgtEl>
                                          <p:spTgt spid="776"/>
                                        </p:tgtEl>
                                      </p:cBhvr>
                                    </p:animEffect>
                                  </p:childTnLst>
                                </p:cTn>
                              </p:par>
                            </p:childTnLst>
                          </p:cTn>
                        </p:par>
                        <p:par>
                          <p:cTn id="16" fill="hold">
                            <p:stCondLst>
                              <p:cond delay="1500"/>
                            </p:stCondLst>
                            <p:childTnLst>
                              <p:par>
                                <p:cTn id="17" presetID="22" presetClass="entr" presetSubtype="1" fill="hold" grpId="0" nodeType="afterEffect">
                                  <p:stCondLst>
                                    <p:cond delay="0"/>
                                  </p:stCondLst>
                                  <p:iterate>
                                    <p:tmAbs val="0"/>
                                  </p:iterate>
                                  <p:childTnLst>
                                    <p:set>
                                      <p:cBhvr>
                                        <p:cTn id="18" fill="hold"/>
                                        <p:tgtEl>
                                          <p:spTgt spid="777"/>
                                        </p:tgtEl>
                                        <p:attrNameLst>
                                          <p:attrName>style.visibility</p:attrName>
                                        </p:attrNameLst>
                                      </p:cBhvr>
                                      <p:to>
                                        <p:strVal val="visible"/>
                                      </p:to>
                                    </p:set>
                                    <p:animEffect transition="in" filter="wipe(up)">
                                      <p:cBhvr>
                                        <p:cTn id="19" dur="500"/>
                                        <p:tgtEl>
                                          <p:spTgt spid="777"/>
                                        </p:tgtEl>
                                      </p:cBhvr>
                                    </p:animEffect>
                                  </p:childTnLst>
                                </p:cTn>
                              </p:par>
                            </p:childTnLst>
                          </p:cTn>
                        </p:par>
                        <p:par>
                          <p:cTn id="20" fill="hold">
                            <p:stCondLst>
                              <p:cond delay="2000"/>
                            </p:stCondLst>
                            <p:childTnLst>
                              <p:par>
                                <p:cTn id="21" presetID="22" presetClass="entr" presetSubtype="1" fill="hold" grpId="0" nodeType="afterEffect">
                                  <p:stCondLst>
                                    <p:cond delay="0"/>
                                  </p:stCondLst>
                                  <p:iterate>
                                    <p:tmAbs val="0"/>
                                  </p:iterate>
                                  <p:childTnLst>
                                    <p:set>
                                      <p:cBhvr>
                                        <p:cTn id="22" fill="hold"/>
                                        <p:tgtEl>
                                          <p:spTgt spid="778"/>
                                        </p:tgtEl>
                                        <p:attrNameLst>
                                          <p:attrName>style.visibility</p:attrName>
                                        </p:attrNameLst>
                                      </p:cBhvr>
                                      <p:to>
                                        <p:strVal val="visible"/>
                                      </p:to>
                                    </p:set>
                                    <p:animEffect transition="in" filter="wipe(up)">
                                      <p:cBhvr>
                                        <p:cTn id="23" dur="500"/>
                                        <p:tgtEl>
                                          <p:spTgt spid="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 grpId="0" animBg="1" advAuto="0"/>
      <p:bldP spid="775" grpId="0" animBg="1" advAuto="0"/>
      <p:bldP spid="776" grpId="0" animBg="1" advAuto="0"/>
      <p:bldP spid="777" grpId="0" animBg="1" advAuto="0"/>
      <p:bldP spid="778"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7D77D16-CAAE-426A-8FD8-D93F393085C0}"/>
              </a:ext>
            </a:extLst>
          </p:cNvPr>
          <p:cNvGrpSpPr/>
          <p:nvPr/>
        </p:nvGrpSpPr>
        <p:grpSpPr>
          <a:xfrm>
            <a:off x="-5768316" y="-1750674"/>
            <a:ext cx="12025995" cy="9682287"/>
            <a:chOff x="-515485" y="-188975"/>
            <a:chExt cx="12025995" cy="9682287"/>
          </a:xfrm>
        </p:grpSpPr>
        <p:sp>
          <p:nvSpPr>
            <p:cNvPr id="5" name="Shape 159">
              <a:extLst>
                <a:ext uri="{FF2B5EF4-FFF2-40B4-BE49-F238E27FC236}">
                  <a16:creationId xmlns:a16="http://schemas.microsoft.com/office/drawing/2014/main" id="{106D90A4-FF0F-4338-93B8-D64A3BB9DC00}"/>
                </a:ext>
              </a:extLst>
            </p:cNvPr>
            <p:cNvSpPr/>
            <p:nvPr/>
          </p:nvSpPr>
          <p:spPr>
            <a:xfrm flipV="1">
              <a:off x="-515485" y="-188975"/>
              <a:ext cx="12025995" cy="968228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grpSp>
          <p:nvGrpSpPr>
            <p:cNvPr id="6" name="组合 8">
              <a:extLst>
                <a:ext uri="{FF2B5EF4-FFF2-40B4-BE49-F238E27FC236}">
                  <a16:creationId xmlns:a16="http://schemas.microsoft.com/office/drawing/2014/main" id="{3E49C912-72CF-4980-AE9C-CFF0B3475053}"/>
                </a:ext>
              </a:extLst>
            </p:cNvPr>
            <p:cNvGrpSpPr/>
            <p:nvPr/>
          </p:nvGrpSpPr>
          <p:grpSpPr>
            <a:xfrm>
              <a:off x="4792564" y="2774560"/>
              <a:ext cx="2992919" cy="2462697"/>
              <a:chOff x="0" y="0"/>
              <a:chExt cx="2992917" cy="2462695"/>
            </a:xfrm>
          </p:grpSpPr>
          <p:sp>
            <p:nvSpPr>
              <p:cNvPr id="7" name="Shape 175">
                <a:extLst>
                  <a:ext uri="{FF2B5EF4-FFF2-40B4-BE49-F238E27FC236}">
                    <a16:creationId xmlns:a16="http://schemas.microsoft.com/office/drawing/2014/main" id="{7BDEBD99-1E75-4BCC-A4EE-579389EACE29}"/>
                  </a:ext>
                </a:extLst>
              </p:cNvPr>
              <p:cNvSpPr/>
              <p:nvPr/>
            </p:nvSpPr>
            <p:spPr>
              <a:xfrm rot="1745620">
                <a:off x="2771873" y="33723"/>
                <a:ext cx="187321" cy="18732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 name="Shape 175">
                <a:extLst>
                  <a:ext uri="{FF2B5EF4-FFF2-40B4-BE49-F238E27FC236}">
                    <a16:creationId xmlns:a16="http://schemas.microsoft.com/office/drawing/2014/main" id="{E9409010-427A-46D2-AF8B-C0ABEDDC8336}"/>
                  </a:ext>
                </a:extLst>
              </p:cNvPr>
              <p:cNvSpPr/>
              <p:nvPr/>
            </p:nvSpPr>
            <p:spPr>
              <a:xfrm rot="1745620">
                <a:off x="2414685" y="216283"/>
                <a:ext cx="301618" cy="303206"/>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 name="Shape 175">
                <a:extLst>
                  <a:ext uri="{FF2B5EF4-FFF2-40B4-BE49-F238E27FC236}">
                    <a16:creationId xmlns:a16="http://schemas.microsoft.com/office/drawing/2014/main" id="{1B0D572A-101D-4B48-87BF-901D1C6B41B1}"/>
                  </a:ext>
                </a:extLst>
              </p:cNvPr>
              <p:cNvSpPr/>
              <p:nvPr/>
            </p:nvSpPr>
            <p:spPr>
              <a:xfrm rot="1745620">
                <a:off x="2284510" y="502037"/>
                <a:ext cx="106362" cy="10636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 name="Shape 175">
                <a:extLst>
                  <a:ext uri="{FF2B5EF4-FFF2-40B4-BE49-F238E27FC236}">
                    <a16:creationId xmlns:a16="http://schemas.microsoft.com/office/drawing/2014/main" id="{5BA4FA2C-C0F9-40F4-B862-EA647A7BC7D1}"/>
                  </a:ext>
                </a:extLst>
              </p:cNvPr>
              <p:cNvSpPr/>
              <p:nvPr/>
            </p:nvSpPr>
            <p:spPr>
              <a:xfrm rot="1745620">
                <a:off x="2001935" y="679835"/>
                <a:ext cx="187321" cy="18732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 name="Shape 175">
                <a:extLst>
                  <a:ext uri="{FF2B5EF4-FFF2-40B4-BE49-F238E27FC236}">
                    <a16:creationId xmlns:a16="http://schemas.microsoft.com/office/drawing/2014/main" id="{4CABE50C-4E53-461B-A814-E39EC7CD7E12}"/>
                  </a:ext>
                </a:extLst>
              </p:cNvPr>
              <p:cNvSpPr/>
              <p:nvPr/>
            </p:nvSpPr>
            <p:spPr>
              <a:xfrm rot="1745620">
                <a:off x="1644749" y="862395"/>
                <a:ext cx="301618" cy="303206"/>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 name="Shape 175">
                <a:extLst>
                  <a:ext uri="{FF2B5EF4-FFF2-40B4-BE49-F238E27FC236}">
                    <a16:creationId xmlns:a16="http://schemas.microsoft.com/office/drawing/2014/main" id="{9E18628C-5BB6-4046-A9D4-9B25D8FD0C61}"/>
                  </a:ext>
                </a:extLst>
              </p:cNvPr>
              <p:cNvSpPr/>
              <p:nvPr/>
            </p:nvSpPr>
            <p:spPr>
              <a:xfrm rot="1745620">
                <a:off x="1514573" y="1149737"/>
                <a:ext cx="106361" cy="10477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 name="Shape 175">
                <a:extLst>
                  <a:ext uri="{FF2B5EF4-FFF2-40B4-BE49-F238E27FC236}">
                    <a16:creationId xmlns:a16="http://schemas.microsoft.com/office/drawing/2014/main" id="{2D52AC8B-0E8E-4BB2-A7CB-2A731D9416D7}"/>
                  </a:ext>
                </a:extLst>
              </p:cNvPr>
              <p:cNvSpPr/>
              <p:nvPr/>
            </p:nvSpPr>
            <p:spPr>
              <a:xfrm rot="1745620">
                <a:off x="1276448" y="1237048"/>
                <a:ext cx="187321" cy="18732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 name="Shape 175">
                <a:extLst>
                  <a:ext uri="{FF2B5EF4-FFF2-40B4-BE49-F238E27FC236}">
                    <a16:creationId xmlns:a16="http://schemas.microsoft.com/office/drawing/2014/main" id="{6F31177E-208B-4BF2-A947-C08B6EC6D871}"/>
                  </a:ext>
                </a:extLst>
              </p:cNvPr>
              <p:cNvSpPr/>
              <p:nvPr/>
            </p:nvSpPr>
            <p:spPr>
              <a:xfrm rot="1745620">
                <a:off x="1143098" y="1402150"/>
                <a:ext cx="122234" cy="1238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 name="Shape 175">
                <a:extLst>
                  <a:ext uri="{FF2B5EF4-FFF2-40B4-BE49-F238E27FC236}">
                    <a16:creationId xmlns:a16="http://schemas.microsoft.com/office/drawing/2014/main" id="{A948B36D-71DC-427B-8C96-04322F765414}"/>
                  </a:ext>
                </a:extLst>
              </p:cNvPr>
              <p:cNvSpPr/>
              <p:nvPr/>
            </p:nvSpPr>
            <p:spPr>
              <a:xfrm rot="1745620">
                <a:off x="719235" y="1759336"/>
                <a:ext cx="104773" cy="10636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 name="Shape 175">
                <a:extLst>
                  <a:ext uri="{FF2B5EF4-FFF2-40B4-BE49-F238E27FC236}">
                    <a16:creationId xmlns:a16="http://schemas.microsoft.com/office/drawing/2014/main" id="{C87E59D7-D6FA-4ACF-AB90-F2D3EA6D29B0}"/>
                  </a:ext>
                </a:extLst>
              </p:cNvPr>
              <p:cNvSpPr/>
              <p:nvPr/>
            </p:nvSpPr>
            <p:spPr>
              <a:xfrm rot="1745620">
                <a:off x="506510" y="1868873"/>
                <a:ext cx="187321" cy="18732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7" name="Shape 175">
                <a:extLst>
                  <a:ext uri="{FF2B5EF4-FFF2-40B4-BE49-F238E27FC236}">
                    <a16:creationId xmlns:a16="http://schemas.microsoft.com/office/drawing/2014/main" id="{4DE17D4F-4868-43E4-B702-6C84D0DD3A1C}"/>
                  </a:ext>
                </a:extLst>
              </p:cNvPr>
              <p:cNvSpPr/>
              <p:nvPr/>
            </p:nvSpPr>
            <p:spPr>
              <a:xfrm rot="1745620">
                <a:off x="147736" y="2051432"/>
                <a:ext cx="303206" cy="303207"/>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8" name="Shape 175">
                <a:extLst>
                  <a:ext uri="{FF2B5EF4-FFF2-40B4-BE49-F238E27FC236}">
                    <a16:creationId xmlns:a16="http://schemas.microsoft.com/office/drawing/2014/main" id="{FCB7A6A9-AB0B-4E76-A69B-A986F39BF319}"/>
                  </a:ext>
                </a:extLst>
              </p:cNvPr>
              <p:cNvSpPr/>
              <p:nvPr/>
            </p:nvSpPr>
            <p:spPr>
              <a:xfrm rot="1745620">
                <a:off x="19148" y="2337187"/>
                <a:ext cx="106360" cy="10636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9" name="Shape 175">
                <a:extLst>
                  <a:ext uri="{FF2B5EF4-FFF2-40B4-BE49-F238E27FC236}">
                    <a16:creationId xmlns:a16="http://schemas.microsoft.com/office/drawing/2014/main" id="{0C630F61-2A8E-412C-935C-7FA5E39279B0}"/>
                  </a:ext>
                </a:extLst>
              </p:cNvPr>
              <p:cNvSpPr/>
              <p:nvPr/>
            </p:nvSpPr>
            <p:spPr>
              <a:xfrm rot="1745620">
                <a:off x="830360" y="1627574"/>
                <a:ext cx="149222" cy="1492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0" name="Shape 175">
                <a:extLst>
                  <a:ext uri="{FF2B5EF4-FFF2-40B4-BE49-F238E27FC236}">
                    <a16:creationId xmlns:a16="http://schemas.microsoft.com/office/drawing/2014/main" id="{C05692E5-A463-475F-AD7D-5AD21CE7E14D}"/>
                  </a:ext>
                </a:extLst>
              </p:cNvPr>
              <p:cNvSpPr/>
              <p:nvPr/>
            </p:nvSpPr>
            <p:spPr>
              <a:xfrm rot="2645620">
                <a:off x="993875" y="1519625"/>
                <a:ext cx="122234" cy="1238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grpSp>
      <p:sp>
        <p:nvSpPr>
          <p:cNvPr id="784" name="矩形 42"/>
          <p:cNvSpPr/>
          <p:nvPr/>
        </p:nvSpPr>
        <p:spPr>
          <a:xfrm>
            <a:off x="0" y="0"/>
            <a:ext cx="9702800" cy="1107996"/>
          </a:xfrm>
          <a:prstGeom prst="rect">
            <a:avLst/>
          </a:prstGeom>
          <a:solidFill>
            <a:srgbClr val="0F253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3600" b="1">
                <a:solidFill>
                  <a:srgbClr val="FFFFFF"/>
                </a:solidFill>
                <a:latin typeface="+mj-lt"/>
                <a:ea typeface="+mj-ea"/>
                <a:cs typeface="+mj-cs"/>
                <a:sym typeface="Helvetica"/>
              </a:defRPr>
            </a:pPr>
            <a:r>
              <a:rPr lang="en-US" altLang="zh-CN" sz="6600" b="1" dirty="0" err="1">
                <a:solidFill>
                  <a:srgbClr val="FFFFFF"/>
                </a:solidFill>
                <a:latin typeface="+mj-lt"/>
                <a:ea typeface="+mj-ea"/>
                <a:cs typeface="+mj-cs"/>
              </a:rPr>
              <a:t>Adversial</a:t>
            </a:r>
            <a:r>
              <a:rPr lang="en-US" altLang="zh-CN" sz="6600" b="1" dirty="0">
                <a:solidFill>
                  <a:srgbClr val="FFFFFF"/>
                </a:solidFill>
                <a:latin typeface="+mj-lt"/>
                <a:ea typeface="+mj-ea"/>
                <a:cs typeface="+mj-cs"/>
              </a:rPr>
              <a:t> loss</a:t>
            </a:r>
          </a:p>
        </p:txBody>
      </p:sp>
      <p:sp>
        <p:nvSpPr>
          <p:cNvPr id="21" name="HR">
            <a:extLst>
              <a:ext uri="{FF2B5EF4-FFF2-40B4-BE49-F238E27FC236}">
                <a16:creationId xmlns:a16="http://schemas.microsoft.com/office/drawing/2014/main" id="{24F175EB-9A08-4E81-B297-391258C84553}"/>
              </a:ext>
            </a:extLst>
          </p:cNvPr>
          <p:cNvSpPr txBox="1"/>
          <p:nvPr/>
        </p:nvSpPr>
        <p:spPr>
          <a:xfrm>
            <a:off x="11208179" y="3229480"/>
            <a:ext cx="1031596" cy="88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HR</a:t>
            </a:r>
          </a:p>
        </p:txBody>
      </p:sp>
      <p:sp>
        <p:nvSpPr>
          <p:cNvPr id="22" name="LR…">
            <a:extLst>
              <a:ext uri="{FF2B5EF4-FFF2-40B4-BE49-F238E27FC236}">
                <a16:creationId xmlns:a16="http://schemas.microsoft.com/office/drawing/2014/main" id="{BC80907D-3F2F-4EE9-9F11-E13902A73BFF}"/>
              </a:ext>
            </a:extLst>
          </p:cNvPr>
          <p:cNvSpPr txBox="1"/>
          <p:nvPr/>
        </p:nvSpPr>
        <p:spPr>
          <a:xfrm>
            <a:off x="2828033" y="5825275"/>
            <a:ext cx="1288391" cy="137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r>
              <a:t>LR</a:t>
            </a:r>
          </a:p>
          <a:p>
            <a:pPr algn="ctr">
              <a:defRPr sz="3200"/>
            </a:pPr>
            <a:r>
              <a:t>(input)</a:t>
            </a:r>
          </a:p>
        </p:txBody>
      </p:sp>
      <p:sp>
        <p:nvSpPr>
          <p:cNvPr id="23" name="线条">
            <a:extLst>
              <a:ext uri="{FF2B5EF4-FFF2-40B4-BE49-F238E27FC236}">
                <a16:creationId xmlns:a16="http://schemas.microsoft.com/office/drawing/2014/main" id="{A94A0410-B2C6-4A03-BA32-0495BFDBDEE8}"/>
              </a:ext>
            </a:extLst>
          </p:cNvPr>
          <p:cNvSpPr/>
          <p:nvPr/>
        </p:nvSpPr>
        <p:spPr>
          <a:xfrm>
            <a:off x="4136540" y="6511075"/>
            <a:ext cx="3617254" cy="1"/>
          </a:xfrm>
          <a:prstGeom prst="line">
            <a:avLst/>
          </a:prstGeom>
          <a:ln w="38100">
            <a:solidFill>
              <a:schemeClr val="accent1"/>
            </a:solidFill>
            <a:tailEnd type="triangle"/>
          </a:ln>
        </p:spPr>
        <p:txBody>
          <a:bodyPr lIns="45718" tIns="45718" rIns="45718" bIns="45718"/>
          <a:lstStyle/>
          <a:p>
            <a:pPr>
              <a:defRPr>
                <a:solidFill>
                  <a:srgbClr val="FFFFFF"/>
                </a:solidFill>
              </a:defRPr>
            </a:pPr>
            <a:endParaRPr/>
          </a:p>
        </p:txBody>
      </p:sp>
      <p:sp>
        <p:nvSpPr>
          <p:cNvPr id="24" name="padding">
            <a:extLst>
              <a:ext uri="{FF2B5EF4-FFF2-40B4-BE49-F238E27FC236}">
                <a16:creationId xmlns:a16="http://schemas.microsoft.com/office/drawing/2014/main" id="{85CDCFF2-D8BD-4CD4-93BD-FC223BDA13A3}"/>
              </a:ext>
            </a:extLst>
          </p:cNvPr>
          <p:cNvSpPr txBox="1"/>
          <p:nvPr/>
        </p:nvSpPr>
        <p:spPr>
          <a:xfrm>
            <a:off x="4955936" y="5903793"/>
            <a:ext cx="1793622"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500"/>
            </a:lvl1pPr>
          </a:lstStyle>
          <a:p>
            <a:r>
              <a:t>padding</a:t>
            </a:r>
          </a:p>
        </p:txBody>
      </p:sp>
      <p:sp>
        <p:nvSpPr>
          <p:cNvPr id="25" name="圆角矩形">
            <a:extLst>
              <a:ext uri="{FF2B5EF4-FFF2-40B4-BE49-F238E27FC236}">
                <a16:creationId xmlns:a16="http://schemas.microsoft.com/office/drawing/2014/main" id="{BC5FE98E-33B2-4C29-B234-311F9AF25F55}"/>
              </a:ext>
            </a:extLst>
          </p:cNvPr>
          <p:cNvSpPr/>
          <p:nvPr/>
        </p:nvSpPr>
        <p:spPr>
          <a:xfrm>
            <a:off x="7786610" y="5876075"/>
            <a:ext cx="3034622" cy="1270001"/>
          </a:xfrm>
          <a:prstGeom prst="roundRect">
            <a:avLst>
              <a:gd name="adj" fmla="val 15000"/>
            </a:avLst>
          </a:prstGeom>
          <a:ln w="25400">
            <a:solidFill>
              <a:schemeClr val="accent1"/>
            </a:solidFill>
          </a:ln>
        </p:spPr>
        <p:txBody>
          <a:bodyPr lIns="0" tIns="0" rIns="0" bIns="0" anchor="ctr"/>
          <a:lstStyle/>
          <a:p>
            <a:endParaRPr/>
          </a:p>
        </p:txBody>
      </p:sp>
      <p:sp>
        <p:nvSpPr>
          <p:cNvPr id="26" name="Generater">
            <a:extLst>
              <a:ext uri="{FF2B5EF4-FFF2-40B4-BE49-F238E27FC236}">
                <a16:creationId xmlns:a16="http://schemas.microsoft.com/office/drawing/2014/main" id="{D0024503-AAB4-4DB0-9A12-4475451D6AEC}"/>
              </a:ext>
            </a:extLst>
          </p:cNvPr>
          <p:cNvSpPr txBox="1"/>
          <p:nvPr/>
        </p:nvSpPr>
        <p:spPr>
          <a:xfrm>
            <a:off x="7960324" y="6117375"/>
            <a:ext cx="2687194"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4500"/>
            </a:lvl1pPr>
          </a:lstStyle>
          <a:p>
            <a:r>
              <a:t>Generater</a:t>
            </a:r>
          </a:p>
        </p:txBody>
      </p:sp>
      <p:sp>
        <p:nvSpPr>
          <p:cNvPr id="27" name="SR…">
            <a:extLst>
              <a:ext uri="{FF2B5EF4-FFF2-40B4-BE49-F238E27FC236}">
                <a16:creationId xmlns:a16="http://schemas.microsoft.com/office/drawing/2014/main" id="{723484BD-0988-41C5-A951-9AB189CC6D53}"/>
              </a:ext>
            </a:extLst>
          </p:cNvPr>
          <p:cNvSpPr txBox="1"/>
          <p:nvPr/>
        </p:nvSpPr>
        <p:spPr>
          <a:xfrm>
            <a:off x="13970041" y="5825275"/>
            <a:ext cx="1537108" cy="137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r>
              <a:rPr dirty="0"/>
              <a:t>SR</a:t>
            </a:r>
          </a:p>
          <a:p>
            <a:pPr algn="ctr">
              <a:defRPr sz="3200"/>
            </a:pPr>
            <a:r>
              <a:rPr dirty="0"/>
              <a:t>(output)</a:t>
            </a:r>
          </a:p>
        </p:txBody>
      </p:sp>
      <p:sp>
        <p:nvSpPr>
          <p:cNvPr id="28" name="线条">
            <a:extLst>
              <a:ext uri="{FF2B5EF4-FFF2-40B4-BE49-F238E27FC236}">
                <a16:creationId xmlns:a16="http://schemas.microsoft.com/office/drawing/2014/main" id="{CAAA3E5D-DBAF-4D1B-9F37-F112E0B154A0}"/>
              </a:ext>
            </a:extLst>
          </p:cNvPr>
          <p:cNvSpPr/>
          <p:nvPr/>
        </p:nvSpPr>
        <p:spPr>
          <a:xfrm>
            <a:off x="10854048" y="6511075"/>
            <a:ext cx="3060021" cy="1"/>
          </a:xfrm>
          <a:prstGeom prst="line">
            <a:avLst/>
          </a:prstGeom>
          <a:ln w="38100">
            <a:solidFill>
              <a:schemeClr val="accent1"/>
            </a:solidFill>
            <a:tailEnd type="triangle"/>
          </a:ln>
        </p:spPr>
        <p:txBody>
          <a:bodyPr lIns="45718" tIns="45718" rIns="45718" bIns="45718"/>
          <a:lstStyle/>
          <a:p>
            <a:pPr>
              <a:defRPr>
                <a:solidFill>
                  <a:srgbClr val="FFFFFF"/>
                </a:solidFill>
              </a:defRPr>
            </a:pPr>
            <a:endParaRPr/>
          </a:p>
        </p:txBody>
      </p:sp>
      <p:sp>
        <p:nvSpPr>
          <p:cNvPr id="29" name="unpadding">
            <a:extLst>
              <a:ext uri="{FF2B5EF4-FFF2-40B4-BE49-F238E27FC236}">
                <a16:creationId xmlns:a16="http://schemas.microsoft.com/office/drawing/2014/main" id="{0E7A449F-93E5-4359-90F4-F7D31F293F23}"/>
              </a:ext>
            </a:extLst>
          </p:cNvPr>
          <p:cNvSpPr txBox="1"/>
          <p:nvPr/>
        </p:nvSpPr>
        <p:spPr>
          <a:xfrm>
            <a:off x="11240106" y="5903793"/>
            <a:ext cx="2287906"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500"/>
            </a:lvl1pPr>
          </a:lstStyle>
          <a:p>
            <a:r>
              <a:t>unpadding</a:t>
            </a:r>
          </a:p>
        </p:txBody>
      </p:sp>
      <p:sp>
        <p:nvSpPr>
          <p:cNvPr id="30" name="圆角矩形">
            <a:extLst>
              <a:ext uri="{FF2B5EF4-FFF2-40B4-BE49-F238E27FC236}">
                <a16:creationId xmlns:a16="http://schemas.microsoft.com/office/drawing/2014/main" id="{6DC00611-BF1C-4A9C-8531-A09DCDB8C394}"/>
              </a:ext>
            </a:extLst>
          </p:cNvPr>
          <p:cNvSpPr/>
          <p:nvPr/>
        </p:nvSpPr>
        <p:spPr>
          <a:xfrm>
            <a:off x="18655958" y="5876075"/>
            <a:ext cx="3776694" cy="1270001"/>
          </a:xfrm>
          <a:prstGeom prst="roundRect">
            <a:avLst>
              <a:gd name="adj" fmla="val 15000"/>
            </a:avLst>
          </a:prstGeom>
          <a:ln w="25400">
            <a:solidFill>
              <a:schemeClr val="accent1"/>
            </a:solidFill>
          </a:ln>
        </p:spPr>
        <p:txBody>
          <a:bodyPr lIns="0" tIns="0" rIns="0" bIns="0" anchor="ctr"/>
          <a:lstStyle/>
          <a:p>
            <a:endParaRPr/>
          </a:p>
        </p:txBody>
      </p:sp>
      <p:sp>
        <p:nvSpPr>
          <p:cNvPr id="31" name="Discriminator">
            <a:extLst>
              <a:ext uri="{FF2B5EF4-FFF2-40B4-BE49-F238E27FC236}">
                <a16:creationId xmlns:a16="http://schemas.microsoft.com/office/drawing/2014/main" id="{FF1C719F-EA30-460D-B52E-101A9692F8BB}"/>
              </a:ext>
            </a:extLst>
          </p:cNvPr>
          <p:cNvSpPr txBox="1"/>
          <p:nvPr/>
        </p:nvSpPr>
        <p:spPr>
          <a:xfrm>
            <a:off x="18804373" y="6117375"/>
            <a:ext cx="3479864"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4500"/>
            </a:lvl1pPr>
          </a:lstStyle>
          <a:p>
            <a:r>
              <a:t>Discriminator</a:t>
            </a:r>
          </a:p>
        </p:txBody>
      </p:sp>
      <p:sp>
        <p:nvSpPr>
          <p:cNvPr id="32" name="线条">
            <a:extLst>
              <a:ext uri="{FF2B5EF4-FFF2-40B4-BE49-F238E27FC236}">
                <a16:creationId xmlns:a16="http://schemas.microsoft.com/office/drawing/2014/main" id="{B32D0FD6-E4FA-4541-AD60-81D9EC1B2FC2}"/>
              </a:ext>
            </a:extLst>
          </p:cNvPr>
          <p:cNvSpPr/>
          <p:nvPr/>
        </p:nvSpPr>
        <p:spPr>
          <a:xfrm>
            <a:off x="15584466" y="6511075"/>
            <a:ext cx="3049382" cy="1"/>
          </a:xfrm>
          <a:prstGeom prst="line">
            <a:avLst/>
          </a:prstGeom>
          <a:ln w="38100">
            <a:solidFill>
              <a:schemeClr val="accent1"/>
            </a:solidFill>
            <a:tailEnd type="triangle"/>
          </a:ln>
        </p:spPr>
        <p:txBody>
          <a:bodyPr lIns="45718" tIns="45718" rIns="45718" bIns="45718"/>
          <a:lstStyle/>
          <a:p>
            <a:pPr>
              <a:defRPr>
                <a:solidFill>
                  <a:srgbClr val="FFFFFF"/>
                </a:solidFill>
              </a:defRPr>
            </a:pPr>
            <a:endParaRPr/>
          </a:p>
        </p:txBody>
      </p:sp>
      <p:sp>
        <p:nvSpPr>
          <p:cNvPr id="33" name="连接线">
            <a:extLst>
              <a:ext uri="{FF2B5EF4-FFF2-40B4-BE49-F238E27FC236}">
                <a16:creationId xmlns:a16="http://schemas.microsoft.com/office/drawing/2014/main" id="{C5377B3A-B1CD-4694-A977-6E2A3085A3D1}"/>
              </a:ext>
            </a:extLst>
          </p:cNvPr>
          <p:cNvSpPr/>
          <p:nvPr/>
        </p:nvSpPr>
        <p:spPr>
          <a:xfrm>
            <a:off x="12344400" y="3723639"/>
            <a:ext cx="8199121" cy="2138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chemeClr val="accent1"/>
            </a:solidFill>
            <a:tailEnd type="triangle"/>
          </a:ln>
        </p:spPr>
        <p:txBody>
          <a:bodyPr/>
          <a:lstStyle/>
          <a:p>
            <a:endParaRPr/>
          </a:p>
        </p:txBody>
      </p:sp>
      <p:sp>
        <p:nvSpPr>
          <p:cNvPr id="34" name="圆角矩形">
            <a:extLst>
              <a:ext uri="{FF2B5EF4-FFF2-40B4-BE49-F238E27FC236}">
                <a16:creationId xmlns:a16="http://schemas.microsoft.com/office/drawing/2014/main" id="{E70D6430-E292-4D74-A6AE-1D4CF09262AA}"/>
              </a:ext>
            </a:extLst>
          </p:cNvPr>
          <p:cNvSpPr/>
          <p:nvPr/>
        </p:nvSpPr>
        <p:spPr>
          <a:xfrm>
            <a:off x="7780767" y="9589290"/>
            <a:ext cx="2583892" cy="1066801"/>
          </a:xfrm>
          <a:prstGeom prst="roundRect">
            <a:avLst>
              <a:gd name="adj" fmla="val 15205"/>
            </a:avLst>
          </a:prstGeom>
          <a:ln w="25400">
            <a:solidFill>
              <a:schemeClr val="accent1"/>
            </a:solidFill>
          </a:ln>
        </p:spPr>
        <p:txBody>
          <a:bodyPr lIns="0" tIns="0" rIns="0" bIns="0" anchor="ctr"/>
          <a:lstStyle/>
          <a:p>
            <a:endParaRPr/>
          </a:p>
        </p:txBody>
      </p:sp>
      <p:sp>
        <p:nvSpPr>
          <p:cNvPr id="35" name="VGG">
            <a:extLst>
              <a:ext uri="{FF2B5EF4-FFF2-40B4-BE49-F238E27FC236}">
                <a16:creationId xmlns:a16="http://schemas.microsoft.com/office/drawing/2014/main" id="{38E1FFB9-696B-4D78-AAAE-FC4341BA529F}"/>
              </a:ext>
            </a:extLst>
          </p:cNvPr>
          <p:cNvSpPr txBox="1"/>
          <p:nvPr/>
        </p:nvSpPr>
        <p:spPr>
          <a:xfrm>
            <a:off x="8396343" y="9728990"/>
            <a:ext cx="1352741"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4500"/>
            </a:lvl1pPr>
          </a:lstStyle>
          <a:p>
            <a:r>
              <a:t>VGG</a:t>
            </a:r>
          </a:p>
        </p:txBody>
      </p:sp>
      <p:sp>
        <p:nvSpPr>
          <p:cNvPr id="36" name="线条">
            <a:extLst>
              <a:ext uri="{FF2B5EF4-FFF2-40B4-BE49-F238E27FC236}">
                <a16:creationId xmlns:a16="http://schemas.microsoft.com/office/drawing/2014/main" id="{28882641-C1A0-4C92-9508-B36C631C3C5E}"/>
              </a:ext>
            </a:extLst>
          </p:cNvPr>
          <p:cNvSpPr/>
          <p:nvPr/>
        </p:nvSpPr>
        <p:spPr>
          <a:xfrm flipV="1">
            <a:off x="9072713" y="7120564"/>
            <a:ext cx="1" cy="2488400"/>
          </a:xfrm>
          <a:prstGeom prst="line">
            <a:avLst/>
          </a:prstGeom>
          <a:ln w="38100">
            <a:solidFill>
              <a:schemeClr val="accent1"/>
            </a:solidFill>
            <a:tailEnd type="triangle"/>
          </a:ln>
        </p:spPr>
        <p:txBody>
          <a:bodyPr lIns="45718" tIns="45718" rIns="45718" bIns="45718"/>
          <a:lstStyle/>
          <a:p>
            <a:pPr>
              <a:defRPr>
                <a:solidFill>
                  <a:srgbClr val="FFFFFF"/>
                </a:solidFill>
              </a:defRPr>
            </a:pPr>
            <a:endParaRPr/>
          </a:p>
        </p:txBody>
      </p:sp>
      <p:sp>
        <p:nvSpPr>
          <p:cNvPr id="37" name="VGG Loss">
            <a:extLst>
              <a:ext uri="{FF2B5EF4-FFF2-40B4-BE49-F238E27FC236}">
                <a16:creationId xmlns:a16="http://schemas.microsoft.com/office/drawing/2014/main" id="{B1503138-70A4-4072-9BAF-749EFF5F242C}"/>
              </a:ext>
            </a:extLst>
          </p:cNvPr>
          <p:cNvSpPr txBox="1"/>
          <p:nvPr/>
        </p:nvSpPr>
        <p:spPr>
          <a:xfrm>
            <a:off x="8002770" y="8332869"/>
            <a:ext cx="2139887"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500"/>
            </a:lvl1pPr>
          </a:lstStyle>
          <a:p>
            <a:r>
              <a:rPr dirty="0"/>
              <a:t>VGG Loss</a:t>
            </a:r>
          </a:p>
        </p:txBody>
      </p:sp>
      <p:sp>
        <p:nvSpPr>
          <p:cNvPr id="38" name="连接线">
            <a:extLst>
              <a:ext uri="{FF2B5EF4-FFF2-40B4-BE49-F238E27FC236}">
                <a16:creationId xmlns:a16="http://schemas.microsoft.com/office/drawing/2014/main" id="{EEC2EEB4-5CB3-4352-9D00-22CDF4CCD608}"/>
              </a:ext>
            </a:extLst>
          </p:cNvPr>
          <p:cNvSpPr/>
          <p:nvPr/>
        </p:nvSpPr>
        <p:spPr>
          <a:xfrm>
            <a:off x="3472179" y="3713479"/>
            <a:ext cx="7666991" cy="21107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38100">
            <a:solidFill>
              <a:schemeClr val="accent1"/>
            </a:solidFill>
            <a:tailEnd type="triangle"/>
          </a:ln>
        </p:spPr>
        <p:txBody>
          <a:bodyPr/>
          <a:lstStyle/>
          <a:p>
            <a:endParaRPr/>
          </a:p>
        </p:txBody>
      </p:sp>
      <p:cxnSp>
        <p:nvCxnSpPr>
          <p:cNvPr id="48" name="直接连接符 47">
            <a:extLst>
              <a:ext uri="{FF2B5EF4-FFF2-40B4-BE49-F238E27FC236}">
                <a16:creationId xmlns:a16="http://schemas.microsoft.com/office/drawing/2014/main" id="{EDF4E6DF-97DC-4117-A835-3FACE5685404}"/>
              </a:ext>
            </a:extLst>
          </p:cNvPr>
          <p:cNvCxnSpPr/>
          <p:nvPr/>
        </p:nvCxnSpPr>
        <p:spPr>
          <a:xfrm>
            <a:off x="13970041" y="10122690"/>
            <a:ext cx="6573480"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51" name="文本框 50">
            <a:extLst>
              <a:ext uri="{FF2B5EF4-FFF2-40B4-BE49-F238E27FC236}">
                <a16:creationId xmlns:a16="http://schemas.microsoft.com/office/drawing/2014/main" id="{7025AFA9-CA1A-4FFC-A005-52B56E88A49E}"/>
              </a:ext>
            </a:extLst>
          </p:cNvPr>
          <p:cNvSpPr txBox="1"/>
          <p:nvPr/>
        </p:nvSpPr>
        <p:spPr>
          <a:xfrm>
            <a:off x="15364318" y="10357084"/>
            <a:ext cx="5475143"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5200" b="0" i="0" u="none" strike="noStrike" cap="none" spc="0" normalizeH="0" baseline="0" dirty="0" err="1">
                <a:ln>
                  <a:noFill/>
                </a:ln>
                <a:solidFill>
                  <a:srgbClr val="FF0000"/>
                </a:solidFill>
                <a:effectLst/>
                <a:uFillTx/>
                <a:latin typeface="Helvetica Light"/>
                <a:ea typeface="Helvetica Light"/>
                <a:cs typeface="Helvetica Light"/>
                <a:sym typeface="Helvetica Light"/>
              </a:rPr>
              <a:t>Adversial</a:t>
            </a:r>
            <a:r>
              <a:rPr kumimoji="0" lang="en-US" altLang="zh-CN" sz="5200" b="0" i="0" u="none" strike="noStrike" cap="none" spc="0" normalizeH="0" baseline="0" dirty="0">
                <a:ln>
                  <a:noFill/>
                </a:ln>
                <a:solidFill>
                  <a:srgbClr val="FF0000"/>
                </a:solidFill>
                <a:effectLst/>
                <a:uFillTx/>
                <a:latin typeface="Helvetica Light"/>
                <a:ea typeface="Helvetica Light"/>
                <a:cs typeface="Helvetica Light"/>
                <a:sym typeface="Helvetica Light"/>
              </a:rPr>
              <a:t> loss</a:t>
            </a:r>
            <a:endParaRPr kumimoji="0" lang="zh-CN" altLang="en-US" sz="5200" b="0" i="0" u="none" strike="noStrike" cap="none" spc="0" normalizeH="0" baseline="0" dirty="0">
              <a:ln>
                <a:noFill/>
              </a:ln>
              <a:solidFill>
                <a:srgbClr val="FF0000"/>
              </a:solidFill>
              <a:effectLst/>
              <a:uFillTx/>
              <a:latin typeface="Helvetica Light"/>
              <a:ea typeface="Helvetica Light"/>
              <a:cs typeface="Helvetica Light"/>
              <a:sym typeface="Helvetica Light"/>
            </a:endParaRPr>
          </a:p>
        </p:txBody>
      </p:sp>
      <p:sp>
        <p:nvSpPr>
          <p:cNvPr id="53" name="线条">
            <a:extLst>
              <a:ext uri="{FF2B5EF4-FFF2-40B4-BE49-F238E27FC236}">
                <a16:creationId xmlns:a16="http://schemas.microsoft.com/office/drawing/2014/main" id="{8720C2DF-5538-4F14-978E-0E7A1C00A477}"/>
              </a:ext>
            </a:extLst>
          </p:cNvPr>
          <p:cNvSpPr/>
          <p:nvPr/>
        </p:nvSpPr>
        <p:spPr>
          <a:xfrm flipH="1" flipV="1">
            <a:off x="10758231" y="7095094"/>
            <a:ext cx="3261111" cy="3027593"/>
          </a:xfrm>
          <a:prstGeom prst="line">
            <a:avLst/>
          </a:prstGeom>
          <a:ln w="38100">
            <a:solidFill>
              <a:srgbClr val="FF0000"/>
            </a:solidFill>
            <a:tailEnd type="triangle"/>
          </a:ln>
        </p:spPr>
        <p:txBody>
          <a:bodyPr lIns="45718" tIns="45718" rIns="45718" bIns="45718"/>
          <a:lstStyle/>
          <a:p>
            <a:pPr>
              <a:defRPr>
                <a:solidFill>
                  <a:srgbClr val="FFFFFF"/>
                </a:solidFill>
              </a:defRPr>
            </a:pPr>
            <a:endParaRPr/>
          </a:p>
        </p:txBody>
      </p:sp>
      <p:cxnSp>
        <p:nvCxnSpPr>
          <p:cNvPr id="56" name="直接连接符 55">
            <a:extLst>
              <a:ext uri="{FF2B5EF4-FFF2-40B4-BE49-F238E27FC236}">
                <a16:creationId xmlns:a16="http://schemas.microsoft.com/office/drawing/2014/main" id="{D73313D2-B2D5-4F80-9846-B6E807F7B93D}"/>
              </a:ext>
            </a:extLst>
          </p:cNvPr>
          <p:cNvCxnSpPr>
            <a:cxnSpLocks/>
            <a:stCxn id="30" idx="2"/>
          </p:cNvCxnSpPr>
          <p:nvPr/>
        </p:nvCxnSpPr>
        <p:spPr>
          <a:xfrm flipH="1">
            <a:off x="20543521" y="7146076"/>
            <a:ext cx="784" cy="2976611"/>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784"/>
                                        </p:tgtEl>
                                        <p:attrNameLst>
                                          <p:attrName>style.visibility</p:attrName>
                                        </p:attrNameLst>
                                      </p:cBhvr>
                                      <p:to>
                                        <p:strVal val="visible"/>
                                      </p:to>
                                    </p:set>
                                    <p:animEffect transition="in" filter="dissolve">
                                      <p:cBhvr>
                                        <p:cTn id="7" dur="500"/>
                                        <p:tgtEl>
                                          <p:spTgt spid="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4"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组合 92">
            <a:extLst>
              <a:ext uri="{FF2B5EF4-FFF2-40B4-BE49-F238E27FC236}">
                <a16:creationId xmlns:a16="http://schemas.microsoft.com/office/drawing/2014/main" id="{35F4097E-AB82-4F53-AF23-F3F66C8C54CC}"/>
              </a:ext>
            </a:extLst>
          </p:cNvPr>
          <p:cNvGrpSpPr/>
          <p:nvPr/>
        </p:nvGrpSpPr>
        <p:grpSpPr>
          <a:xfrm>
            <a:off x="-5356836" y="-1750674"/>
            <a:ext cx="12025995" cy="9682287"/>
            <a:chOff x="-515485" y="-188975"/>
            <a:chExt cx="12025995" cy="9682287"/>
          </a:xfrm>
        </p:grpSpPr>
        <p:sp>
          <p:nvSpPr>
            <p:cNvPr id="94" name="Shape 159">
              <a:extLst>
                <a:ext uri="{FF2B5EF4-FFF2-40B4-BE49-F238E27FC236}">
                  <a16:creationId xmlns:a16="http://schemas.microsoft.com/office/drawing/2014/main" id="{8ACE7F1B-16C0-466A-B0D7-44228C275FA0}"/>
                </a:ext>
              </a:extLst>
            </p:cNvPr>
            <p:cNvSpPr/>
            <p:nvPr/>
          </p:nvSpPr>
          <p:spPr>
            <a:xfrm flipV="1">
              <a:off x="-515485" y="-188975"/>
              <a:ext cx="12025995" cy="968228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grpSp>
          <p:nvGrpSpPr>
            <p:cNvPr id="95" name="组合 8">
              <a:extLst>
                <a:ext uri="{FF2B5EF4-FFF2-40B4-BE49-F238E27FC236}">
                  <a16:creationId xmlns:a16="http://schemas.microsoft.com/office/drawing/2014/main" id="{6075595C-D8BF-4669-8626-7AA960C94241}"/>
                </a:ext>
              </a:extLst>
            </p:cNvPr>
            <p:cNvGrpSpPr/>
            <p:nvPr/>
          </p:nvGrpSpPr>
          <p:grpSpPr>
            <a:xfrm>
              <a:off x="4792564" y="2774560"/>
              <a:ext cx="2992919" cy="2462697"/>
              <a:chOff x="0" y="0"/>
              <a:chExt cx="2992917" cy="2462695"/>
            </a:xfrm>
          </p:grpSpPr>
          <p:sp>
            <p:nvSpPr>
              <p:cNvPr id="96" name="Shape 175">
                <a:extLst>
                  <a:ext uri="{FF2B5EF4-FFF2-40B4-BE49-F238E27FC236}">
                    <a16:creationId xmlns:a16="http://schemas.microsoft.com/office/drawing/2014/main" id="{02AA8BA9-C06C-4C10-BBB2-F2B75CAC1D2C}"/>
                  </a:ext>
                </a:extLst>
              </p:cNvPr>
              <p:cNvSpPr/>
              <p:nvPr/>
            </p:nvSpPr>
            <p:spPr>
              <a:xfrm rot="1745620">
                <a:off x="2771873" y="33723"/>
                <a:ext cx="187321" cy="18732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7" name="Shape 175">
                <a:extLst>
                  <a:ext uri="{FF2B5EF4-FFF2-40B4-BE49-F238E27FC236}">
                    <a16:creationId xmlns:a16="http://schemas.microsoft.com/office/drawing/2014/main" id="{B51DA714-0E3E-47E0-AD4B-8CFB07EE4D4F}"/>
                  </a:ext>
                </a:extLst>
              </p:cNvPr>
              <p:cNvSpPr/>
              <p:nvPr/>
            </p:nvSpPr>
            <p:spPr>
              <a:xfrm rot="1745620">
                <a:off x="2414685" y="216283"/>
                <a:ext cx="301618" cy="303206"/>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8" name="Shape 175">
                <a:extLst>
                  <a:ext uri="{FF2B5EF4-FFF2-40B4-BE49-F238E27FC236}">
                    <a16:creationId xmlns:a16="http://schemas.microsoft.com/office/drawing/2014/main" id="{D31BBCDE-032B-483C-B490-382E6BF4F423}"/>
                  </a:ext>
                </a:extLst>
              </p:cNvPr>
              <p:cNvSpPr/>
              <p:nvPr/>
            </p:nvSpPr>
            <p:spPr>
              <a:xfrm rot="1745620">
                <a:off x="2284510" y="502037"/>
                <a:ext cx="106362" cy="10636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9" name="Shape 175">
                <a:extLst>
                  <a:ext uri="{FF2B5EF4-FFF2-40B4-BE49-F238E27FC236}">
                    <a16:creationId xmlns:a16="http://schemas.microsoft.com/office/drawing/2014/main" id="{A396F974-0839-4BAA-809C-264875C8DDAC}"/>
                  </a:ext>
                </a:extLst>
              </p:cNvPr>
              <p:cNvSpPr/>
              <p:nvPr/>
            </p:nvSpPr>
            <p:spPr>
              <a:xfrm rot="1745620">
                <a:off x="2001935" y="679835"/>
                <a:ext cx="187321" cy="18732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0" name="Shape 175">
                <a:extLst>
                  <a:ext uri="{FF2B5EF4-FFF2-40B4-BE49-F238E27FC236}">
                    <a16:creationId xmlns:a16="http://schemas.microsoft.com/office/drawing/2014/main" id="{4BE85986-C416-49D5-947A-33803051E2EB}"/>
                  </a:ext>
                </a:extLst>
              </p:cNvPr>
              <p:cNvSpPr/>
              <p:nvPr/>
            </p:nvSpPr>
            <p:spPr>
              <a:xfrm rot="1745620">
                <a:off x="1644749" y="862395"/>
                <a:ext cx="301618" cy="303206"/>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1" name="Shape 175">
                <a:extLst>
                  <a:ext uri="{FF2B5EF4-FFF2-40B4-BE49-F238E27FC236}">
                    <a16:creationId xmlns:a16="http://schemas.microsoft.com/office/drawing/2014/main" id="{123CD696-6D5C-458E-94A9-B23EE68F7A80}"/>
                  </a:ext>
                </a:extLst>
              </p:cNvPr>
              <p:cNvSpPr/>
              <p:nvPr/>
            </p:nvSpPr>
            <p:spPr>
              <a:xfrm rot="1745620">
                <a:off x="1514573" y="1149737"/>
                <a:ext cx="106361" cy="10477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2" name="Shape 175">
                <a:extLst>
                  <a:ext uri="{FF2B5EF4-FFF2-40B4-BE49-F238E27FC236}">
                    <a16:creationId xmlns:a16="http://schemas.microsoft.com/office/drawing/2014/main" id="{54B91799-5A89-45BC-A1DF-C48B94F4B9B4}"/>
                  </a:ext>
                </a:extLst>
              </p:cNvPr>
              <p:cNvSpPr/>
              <p:nvPr/>
            </p:nvSpPr>
            <p:spPr>
              <a:xfrm rot="1745620">
                <a:off x="1276448" y="1237048"/>
                <a:ext cx="187321" cy="18732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3" name="Shape 175">
                <a:extLst>
                  <a:ext uri="{FF2B5EF4-FFF2-40B4-BE49-F238E27FC236}">
                    <a16:creationId xmlns:a16="http://schemas.microsoft.com/office/drawing/2014/main" id="{219D6E8F-31F5-40E8-8B09-0140A6448640}"/>
                  </a:ext>
                </a:extLst>
              </p:cNvPr>
              <p:cNvSpPr/>
              <p:nvPr/>
            </p:nvSpPr>
            <p:spPr>
              <a:xfrm rot="1745620">
                <a:off x="1143098" y="1402150"/>
                <a:ext cx="122234" cy="1238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4" name="Shape 175">
                <a:extLst>
                  <a:ext uri="{FF2B5EF4-FFF2-40B4-BE49-F238E27FC236}">
                    <a16:creationId xmlns:a16="http://schemas.microsoft.com/office/drawing/2014/main" id="{CB811DC5-BB69-4F9F-838C-622F5397C903}"/>
                  </a:ext>
                </a:extLst>
              </p:cNvPr>
              <p:cNvSpPr/>
              <p:nvPr/>
            </p:nvSpPr>
            <p:spPr>
              <a:xfrm rot="1745620">
                <a:off x="719235" y="1759336"/>
                <a:ext cx="104773" cy="10636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5" name="Shape 175">
                <a:extLst>
                  <a:ext uri="{FF2B5EF4-FFF2-40B4-BE49-F238E27FC236}">
                    <a16:creationId xmlns:a16="http://schemas.microsoft.com/office/drawing/2014/main" id="{94BBF456-FE00-468F-91B9-4BFF7DE58EB9}"/>
                  </a:ext>
                </a:extLst>
              </p:cNvPr>
              <p:cNvSpPr/>
              <p:nvPr/>
            </p:nvSpPr>
            <p:spPr>
              <a:xfrm rot="1745620">
                <a:off x="506510" y="1868873"/>
                <a:ext cx="187321" cy="18732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6" name="Shape 175">
                <a:extLst>
                  <a:ext uri="{FF2B5EF4-FFF2-40B4-BE49-F238E27FC236}">
                    <a16:creationId xmlns:a16="http://schemas.microsoft.com/office/drawing/2014/main" id="{2E6D8A0F-4021-43B0-95EC-CC7C71341BF5}"/>
                  </a:ext>
                </a:extLst>
              </p:cNvPr>
              <p:cNvSpPr/>
              <p:nvPr/>
            </p:nvSpPr>
            <p:spPr>
              <a:xfrm rot="1745620">
                <a:off x="147736" y="2051432"/>
                <a:ext cx="303206" cy="303207"/>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7" name="Shape 175">
                <a:extLst>
                  <a:ext uri="{FF2B5EF4-FFF2-40B4-BE49-F238E27FC236}">
                    <a16:creationId xmlns:a16="http://schemas.microsoft.com/office/drawing/2014/main" id="{346ED236-F7AC-475A-89DD-EBE8CCDAC1FD}"/>
                  </a:ext>
                </a:extLst>
              </p:cNvPr>
              <p:cNvSpPr/>
              <p:nvPr/>
            </p:nvSpPr>
            <p:spPr>
              <a:xfrm rot="1745620">
                <a:off x="19148" y="2337187"/>
                <a:ext cx="106360" cy="10636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8" name="Shape 175">
                <a:extLst>
                  <a:ext uri="{FF2B5EF4-FFF2-40B4-BE49-F238E27FC236}">
                    <a16:creationId xmlns:a16="http://schemas.microsoft.com/office/drawing/2014/main" id="{D397A304-BC0F-4F68-B34E-31AD9EDE4F3F}"/>
                  </a:ext>
                </a:extLst>
              </p:cNvPr>
              <p:cNvSpPr/>
              <p:nvPr/>
            </p:nvSpPr>
            <p:spPr>
              <a:xfrm rot="1745620">
                <a:off x="830360" y="1627574"/>
                <a:ext cx="149222" cy="1492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9" name="Shape 175">
                <a:extLst>
                  <a:ext uri="{FF2B5EF4-FFF2-40B4-BE49-F238E27FC236}">
                    <a16:creationId xmlns:a16="http://schemas.microsoft.com/office/drawing/2014/main" id="{A30965C5-E74A-4C8B-9D96-1AE53A93E522}"/>
                  </a:ext>
                </a:extLst>
              </p:cNvPr>
              <p:cNvSpPr/>
              <p:nvPr/>
            </p:nvSpPr>
            <p:spPr>
              <a:xfrm rot="2645620">
                <a:off x="993875" y="1519625"/>
                <a:ext cx="122234" cy="1238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grpSp>
      <p:sp>
        <p:nvSpPr>
          <p:cNvPr id="784" name="矩形 42"/>
          <p:cNvSpPr/>
          <p:nvPr/>
        </p:nvSpPr>
        <p:spPr>
          <a:xfrm>
            <a:off x="-113945" y="0"/>
            <a:ext cx="9121078" cy="1107996"/>
          </a:xfrm>
          <a:prstGeom prst="rect">
            <a:avLst/>
          </a:prstGeom>
          <a:solidFill>
            <a:srgbClr val="0F253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3600" b="1">
                <a:solidFill>
                  <a:srgbClr val="FFFFFF"/>
                </a:solidFill>
                <a:latin typeface="+mj-lt"/>
                <a:ea typeface="+mj-ea"/>
                <a:cs typeface="+mj-cs"/>
                <a:sym typeface="Helvetica"/>
              </a:defRPr>
            </a:pPr>
            <a:r>
              <a:rPr lang="en-US" altLang="zh-CN" sz="6600" b="1" dirty="0">
                <a:solidFill>
                  <a:srgbClr val="FFFFFF"/>
                </a:solidFill>
                <a:latin typeface="+mj-lt"/>
                <a:ea typeface="+mj-ea"/>
                <a:cs typeface="+mj-cs"/>
              </a:rPr>
              <a:t>Perception loss</a:t>
            </a:r>
          </a:p>
        </p:txBody>
      </p:sp>
      <p:pic>
        <p:nvPicPr>
          <p:cNvPr id="3" name="图片 2">
            <a:extLst>
              <a:ext uri="{FF2B5EF4-FFF2-40B4-BE49-F238E27FC236}">
                <a16:creationId xmlns:a16="http://schemas.microsoft.com/office/drawing/2014/main" id="{02D40C8D-2BE3-4C53-AB83-3C5FCDA1C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1981" y="124264"/>
            <a:ext cx="11792019" cy="3324574"/>
          </a:xfrm>
          <a:prstGeom prst="rect">
            <a:avLst/>
          </a:prstGeom>
        </p:spPr>
      </p:pic>
      <p:sp>
        <p:nvSpPr>
          <p:cNvPr id="21" name="HR">
            <a:extLst>
              <a:ext uri="{FF2B5EF4-FFF2-40B4-BE49-F238E27FC236}">
                <a16:creationId xmlns:a16="http://schemas.microsoft.com/office/drawing/2014/main" id="{C6DCBE9C-A87A-4A92-9B09-19C740EEF045}"/>
              </a:ext>
            </a:extLst>
          </p:cNvPr>
          <p:cNvSpPr txBox="1"/>
          <p:nvPr/>
        </p:nvSpPr>
        <p:spPr>
          <a:xfrm>
            <a:off x="11324280" y="5298773"/>
            <a:ext cx="1031596" cy="88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HR</a:t>
            </a:r>
          </a:p>
        </p:txBody>
      </p:sp>
      <p:sp>
        <p:nvSpPr>
          <p:cNvPr id="22" name="LR…">
            <a:extLst>
              <a:ext uri="{FF2B5EF4-FFF2-40B4-BE49-F238E27FC236}">
                <a16:creationId xmlns:a16="http://schemas.microsoft.com/office/drawing/2014/main" id="{02C8E021-F4BE-404A-8C2B-0A96E93B795A}"/>
              </a:ext>
            </a:extLst>
          </p:cNvPr>
          <p:cNvSpPr txBox="1"/>
          <p:nvPr/>
        </p:nvSpPr>
        <p:spPr>
          <a:xfrm>
            <a:off x="2944134" y="7894568"/>
            <a:ext cx="1288391" cy="137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r>
              <a:t>LR</a:t>
            </a:r>
          </a:p>
          <a:p>
            <a:pPr algn="ctr">
              <a:defRPr sz="3200"/>
            </a:pPr>
            <a:r>
              <a:t>(input)</a:t>
            </a:r>
          </a:p>
        </p:txBody>
      </p:sp>
      <p:sp>
        <p:nvSpPr>
          <p:cNvPr id="23" name="线条">
            <a:extLst>
              <a:ext uri="{FF2B5EF4-FFF2-40B4-BE49-F238E27FC236}">
                <a16:creationId xmlns:a16="http://schemas.microsoft.com/office/drawing/2014/main" id="{0E9ED295-DDD3-4E91-BC63-55B9271707A9}"/>
              </a:ext>
            </a:extLst>
          </p:cNvPr>
          <p:cNvSpPr/>
          <p:nvPr/>
        </p:nvSpPr>
        <p:spPr>
          <a:xfrm>
            <a:off x="4252641" y="8580368"/>
            <a:ext cx="3617254" cy="1"/>
          </a:xfrm>
          <a:prstGeom prst="line">
            <a:avLst/>
          </a:prstGeom>
          <a:ln w="38100">
            <a:solidFill>
              <a:schemeClr val="accent1"/>
            </a:solidFill>
            <a:tailEnd type="triangle"/>
          </a:ln>
        </p:spPr>
        <p:txBody>
          <a:bodyPr lIns="45718" tIns="45718" rIns="45718" bIns="45718"/>
          <a:lstStyle/>
          <a:p>
            <a:pPr>
              <a:defRPr>
                <a:solidFill>
                  <a:srgbClr val="FFFFFF"/>
                </a:solidFill>
              </a:defRPr>
            </a:pPr>
            <a:endParaRPr/>
          </a:p>
        </p:txBody>
      </p:sp>
      <p:sp>
        <p:nvSpPr>
          <p:cNvPr id="24" name="padding">
            <a:extLst>
              <a:ext uri="{FF2B5EF4-FFF2-40B4-BE49-F238E27FC236}">
                <a16:creationId xmlns:a16="http://schemas.microsoft.com/office/drawing/2014/main" id="{90E2F693-9AD7-4153-86EE-4C8EC896911A}"/>
              </a:ext>
            </a:extLst>
          </p:cNvPr>
          <p:cNvSpPr txBox="1"/>
          <p:nvPr/>
        </p:nvSpPr>
        <p:spPr>
          <a:xfrm>
            <a:off x="5072037" y="7973086"/>
            <a:ext cx="1793622"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500"/>
            </a:lvl1pPr>
          </a:lstStyle>
          <a:p>
            <a:r>
              <a:t>padding</a:t>
            </a:r>
          </a:p>
        </p:txBody>
      </p:sp>
      <p:sp>
        <p:nvSpPr>
          <p:cNvPr id="25" name="圆角矩形">
            <a:extLst>
              <a:ext uri="{FF2B5EF4-FFF2-40B4-BE49-F238E27FC236}">
                <a16:creationId xmlns:a16="http://schemas.microsoft.com/office/drawing/2014/main" id="{682A2FEE-7F01-46AF-B966-51D35485D99D}"/>
              </a:ext>
            </a:extLst>
          </p:cNvPr>
          <p:cNvSpPr/>
          <p:nvPr/>
        </p:nvSpPr>
        <p:spPr>
          <a:xfrm>
            <a:off x="7902711" y="7945368"/>
            <a:ext cx="3034622" cy="1270001"/>
          </a:xfrm>
          <a:prstGeom prst="roundRect">
            <a:avLst>
              <a:gd name="adj" fmla="val 15000"/>
            </a:avLst>
          </a:prstGeom>
          <a:ln w="25400">
            <a:solidFill>
              <a:schemeClr val="accent1"/>
            </a:solidFill>
          </a:ln>
        </p:spPr>
        <p:txBody>
          <a:bodyPr lIns="0" tIns="0" rIns="0" bIns="0" anchor="ctr"/>
          <a:lstStyle/>
          <a:p>
            <a:endParaRPr/>
          </a:p>
        </p:txBody>
      </p:sp>
      <p:sp>
        <p:nvSpPr>
          <p:cNvPr id="26" name="Generater">
            <a:extLst>
              <a:ext uri="{FF2B5EF4-FFF2-40B4-BE49-F238E27FC236}">
                <a16:creationId xmlns:a16="http://schemas.microsoft.com/office/drawing/2014/main" id="{F920C211-ED7D-4370-9175-4124E9231E72}"/>
              </a:ext>
            </a:extLst>
          </p:cNvPr>
          <p:cNvSpPr txBox="1"/>
          <p:nvPr/>
        </p:nvSpPr>
        <p:spPr>
          <a:xfrm>
            <a:off x="8076425" y="8186668"/>
            <a:ext cx="2687194"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4500"/>
            </a:lvl1pPr>
          </a:lstStyle>
          <a:p>
            <a:r>
              <a:t>Generater</a:t>
            </a:r>
          </a:p>
        </p:txBody>
      </p:sp>
      <p:sp>
        <p:nvSpPr>
          <p:cNvPr id="27" name="SR…">
            <a:extLst>
              <a:ext uri="{FF2B5EF4-FFF2-40B4-BE49-F238E27FC236}">
                <a16:creationId xmlns:a16="http://schemas.microsoft.com/office/drawing/2014/main" id="{42AAEECA-0435-4979-B136-C34106D93E6C}"/>
              </a:ext>
            </a:extLst>
          </p:cNvPr>
          <p:cNvSpPr txBox="1"/>
          <p:nvPr/>
        </p:nvSpPr>
        <p:spPr>
          <a:xfrm>
            <a:off x="14086142" y="7894568"/>
            <a:ext cx="1537108" cy="137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r>
              <a:t>SR</a:t>
            </a:r>
          </a:p>
          <a:p>
            <a:pPr algn="ctr">
              <a:defRPr sz="3200"/>
            </a:pPr>
            <a:r>
              <a:t>(output)</a:t>
            </a:r>
          </a:p>
        </p:txBody>
      </p:sp>
      <p:sp>
        <p:nvSpPr>
          <p:cNvPr id="28" name="线条">
            <a:extLst>
              <a:ext uri="{FF2B5EF4-FFF2-40B4-BE49-F238E27FC236}">
                <a16:creationId xmlns:a16="http://schemas.microsoft.com/office/drawing/2014/main" id="{E6261DA0-A6D8-458A-A9F3-69939B0860A5}"/>
              </a:ext>
            </a:extLst>
          </p:cNvPr>
          <p:cNvSpPr/>
          <p:nvPr/>
        </p:nvSpPr>
        <p:spPr>
          <a:xfrm>
            <a:off x="10970149" y="8580368"/>
            <a:ext cx="3060021" cy="1"/>
          </a:xfrm>
          <a:prstGeom prst="line">
            <a:avLst/>
          </a:prstGeom>
          <a:ln w="38100">
            <a:solidFill>
              <a:schemeClr val="accent1"/>
            </a:solidFill>
            <a:tailEnd type="triangle"/>
          </a:ln>
        </p:spPr>
        <p:txBody>
          <a:bodyPr lIns="45718" tIns="45718" rIns="45718" bIns="45718"/>
          <a:lstStyle/>
          <a:p>
            <a:pPr>
              <a:defRPr>
                <a:solidFill>
                  <a:srgbClr val="FFFFFF"/>
                </a:solidFill>
              </a:defRPr>
            </a:pPr>
            <a:endParaRPr/>
          </a:p>
        </p:txBody>
      </p:sp>
      <p:sp>
        <p:nvSpPr>
          <p:cNvPr id="29" name="unpadding">
            <a:extLst>
              <a:ext uri="{FF2B5EF4-FFF2-40B4-BE49-F238E27FC236}">
                <a16:creationId xmlns:a16="http://schemas.microsoft.com/office/drawing/2014/main" id="{EA26000B-6A95-444D-921A-E8B747AD3854}"/>
              </a:ext>
            </a:extLst>
          </p:cNvPr>
          <p:cNvSpPr txBox="1"/>
          <p:nvPr/>
        </p:nvSpPr>
        <p:spPr>
          <a:xfrm>
            <a:off x="11356207" y="7973086"/>
            <a:ext cx="2287906"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500"/>
            </a:lvl1pPr>
          </a:lstStyle>
          <a:p>
            <a:r>
              <a:t>unpadding</a:t>
            </a:r>
          </a:p>
        </p:txBody>
      </p:sp>
      <p:sp>
        <p:nvSpPr>
          <p:cNvPr id="30" name="Discriminator">
            <a:extLst>
              <a:ext uri="{FF2B5EF4-FFF2-40B4-BE49-F238E27FC236}">
                <a16:creationId xmlns:a16="http://schemas.microsoft.com/office/drawing/2014/main" id="{200FCAB5-A386-48D4-A761-989F61D4052C}"/>
              </a:ext>
            </a:extLst>
          </p:cNvPr>
          <p:cNvSpPr txBox="1"/>
          <p:nvPr/>
        </p:nvSpPr>
        <p:spPr>
          <a:xfrm>
            <a:off x="18920474" y="8186668"/>
            <a:ext cx="3479864"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4500"/>
            </a:lvl1pPr>
          </a:lstStyle>
          <a:p>
            <a:r>
              <a:t>Discriminator</a:t>
            </a:r>
          </a:p>
        </p:txBody>
      </p:sp>
      <p:sp>
        <p:nvSpPr>
          <p:cNvPr id="31" name="线条">
            <a:extLst>
              <a:ext uri="{FF2B5EF4-FFF2-40B4-BE49-F238E27FC236}">
                <a16:creationId xmlns:a16="http://schemas.microsoft.com/office/drawing/2014/main" id="{68E1FF56-7123-4DEF-9CD1-DC084A2F2B4F}"/>
              </a:ext>
            </a:extLst>
          </p:cNvPr>
          <p:cNvSpPr/>
          <p:nvPr/>
        </p:nvSpPr>
        <p:spPr>
          <a:xfrm>
            <a:off x="15700567" y="8580368"/>
            <a:ext cx="3049382" cy="1"/>
          </a:xfrm>
          <a:prstGeom prst="line">
            <a:avLst/>
          </a:prstGeom>
          <a:ln w="38100">
            <a:solidFill>
              <a:schemeClr val="accent1"/>
            </a:solidFill>
            <a:tailEnd type="triangle"/>
          </a:ln>
        </p:spPr>
        <p:txBody>
          <a:bodyPr lIns="45718" tIns="45718" rIns="45718" bIns="45718"/>
          <a:lstStyle/>
          <a:p>
            <a:pPr>
              <a:defRPr>
                <a:solidFill>
                  <a:srgbClr val="FFFFFF"/>
                </a:solidFill>
              </a:defRPr>
            </a:pPr>
            <a:endParaRPr/>
          </a:p>
        </p:txBody>
      </p:sp>
      <p:sp>
        <p:nvSpPr>
          <p:cNvPr id="32" name="连接线">
            <a:extLst>
              <a:ext uri="{FF2B5EF4-FFF2-40B4-BE49-F238E27FC236}">
                <a16:creationId xmlns:a16="http://schemas.microsoft.com/office/drawing/2014/main" id="{893D120F-582C-4063-8FF1-C65D7BCFBD0F}"/>
              </a:ext>
            </a:extLst>
          </p:cNvPr>
          <p:cNvSpPr/>
          <p:nvPr/>
        </p:nvSpPr>
        <p:spPr>
          <a:xfrm>
            <a:off x="12460501" y="5792932"/>
            <a:ext cx="8199121" cy="2138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chemeClr val="accent1"/>
            </a:solidFill>
            <a:tailEnd type="triangle"/>
          </a:ln>
        </p:spPr>
        <p:txBody>
          <a:bodyPr/>
          <a:lstStyle/>
          <a:p>
            <a:endParaRPr/>
          </a:p>
        </p:txBody>
      </p:sp>
      <p:sp>
        <p:nvSpPr>
          <p:cNvPr id="33" name="圆角矩形">
            <a:extLst>
              <a:ext uri="{FF2B5EF4-FFF2-40B4-BE49-F238E27FC236}">
                <a16:creationId xmlns:a16="http://schemas.microsoft.com/office/drawing/2014/main" id="{2EE3ADCC-916F-4A15-8398-F87CA05B9EE2}"/>
              </a:ext>
            </a:extLst>
          </p:cNvPr>
          <p:cNvSpPr/>
          <p:nvPr/>
        </p:nvSpPr>
        <p:spPr>
          <a:xfrm>
            <a:off x="7896868" y="11658583"/>
            <a:ext cx="2583892" cy="1066801"/>
          </a:xfrm>
          <a:prstGeom prst="roundRect">
            <a:avLst>
              <a:gd name="adj" fmla="val 15205"/>
            </a:avLst>
          </a:prstGeom>
          <a:ln w="25400">
            <a:solidFill>
              <a:schemeClr val="accent1"/>
            </a:solidFill>
          </a:ln>
        </p:spPr>
        <p:txBody>
          <a:bodyPr lIns="0" tIns="0" rIns="0" bIns="0" anchor="ctr"/>
          <a:lstStyle/>
          <a:p>
            <a:endParaRPr/>
          </a:p>
        </p:txBody>
      </p:sp>
      <p:sp>
        <p:nvSpPr>
          <p:cNvPr id="34" name="VGG">
            <a:extLst>
              <a:ext uri="{FF2B5EF4-FFF2-40B4-BE49-F238E27FC236}">
                <a16:creationId xmlns:a16="http://schemas.microsoft.com/office/drawing/2014/main" id="{48C23B3F-26E6-492D-8C7F-6DACAE9BA52F}"/>
              </a:ext>
            </a:extLst>
          </p:cNvPr>
          <p:cNvSpPr txBox="1"/>
          <p:nvPr/>
        </p:nvSpPr>
        <p:spPr>
          <a:xfrm>
            <a:off x="8512444" y="11798283"/>
            <a:ext cx="1352741"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4500"/>
            </a:lvl1pPr>
          </a:lstStyle>
          <a:p>
            <a:r>
              <a:t>VGG</a:t>
            </a:r>
          </a:p>
        </p:txBody>
      </p:sp>
      <p:sp>
        <p:nvSpPr>
          <p:cNvPr id="35" name="线条">
            <a:extLst>
              <a:ext uri="{FF2B5EF4-FFF2-40B4-BE49-F238E27FC236}">
                <a16:creationId xmlns:a16="http://schemas.microsoft.com/office/drawing/2014/main" id="{BF40B7DF-3C3B-4826-9E75-659893E36A0F}"/>
              </a:ext>
            </a:extLst>
          </p:cNvPr>
          <p:cNvSpPr/>
          <p:nvPr/>
        </p:nvSpPr>
        <p:spPr>
          <a:xfrm flipV="1">
            <a:off x="9188814" y="9189857"/>
            <a:ext cx="1" cy="2488400"/>
          </a:xfrm>
          <a:prstGeom prst="line">
            <a:avLst/>
          </a:prstGeom>
          <a:ln w="38100">
            <a:solidFill>
              <a:schemeClr val="accent1"/>
            </a:solidFill>
            <a:tailEnd type="triangle"/>
          </a:ln>
        </p:spPr>
        <p:txBody>
          <a:bodyPr lIns="45718" tIns="45718" rIns="45718" bIns="45718"/>
          <a:lstStyle/>
          <a:p>
            <a:pPr>
              <a:defRPr>
                <a:solidFill>
                  <a:srgbClr val="FFFFFF"/>
                </a:solidFill>
              </a:defRPr>
            </a:pPr>
            <a:endParaRPr/>
          </a:p>
        </p:txBody>
      </p:sp>
      <p:sp>
        <p:nvSpPr>
          <p:cNvPr id="36" name="VGG Loss">
            <a:extLst>
              <a:ext uri="{FF2B5EF4-FFF2-40B4-BE49-F238E27FC236}">
                <a16:creationId xmlns:a16="http://schemas.microsoft.com/office/drawing/2014/main" id="{FBE88BD0-52A5-40A7-BC12-25D8E90B02D0}"/>
              </a:ext>
            </a:extLst>
          </p:cNvPr>
          <p:cNvSpPr txBox="1"/>
          <p:nvPr/>
        </p:nvSpPr>
        <p:spPr>
          <a:xfrm>
            <a:off x="5842903" y="10250557"/>
            <a:ext cx="3194785" cy="64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500"/>
            </a:lvl1pPr>
          </a:lstStyle>
          <a:p>
            <a:r>
              <a:rPr lang="en-US" dirty="0">
                <a:solidFill>
                  <a:srgbClr val="FF0000"/>
                </a:solidFill>
              </a:rPr>
              <a:t>Perceptual</a:t>
            </a:r>
            <a:r>
              <a:rPr dirty="0">
                <a:solidFill>
                  <a:srgbClr val="FF0000"/>
                </a:solidFill>
              </a:rPr>
              <a:t> Loss</a:t>
            </a:r>
          </a:p>
        </p:txBody>
      </p:sp>
      <p:sp>
        <p:nvSpPr>
          <p:cNvPr id="37" name="连接线">
            <a:extLst>
              <a:ext uri="{FF2B5EF4-FFF2-40B4-BE49-F238E27FC236}">
                <a16:creationId xmlns:a16="http://schemas.microsoft.com/office/drawing/2014/main" id="{975074B6-8C7F-42A8-B50F-911A23D5ED86}"/>
              </a:ext>
            </a:extLst>
          </p:cNvPr>
          <p:cNvSpPr/>
          <p:nvPr/>
        </p:nvSpPr>
        <p:spPr>
          <a:xfrm>
            <a:off x="3588280" y="5782772"/>
            <a:ext cx="7666991" cy="21107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38100">
            <a:solidFill>
              <a:schemeClr val="accent1"/>
            </a:solidFill>
            <a:tailEnd type="triangle"/>
          </a:ln>
        </p:spPr>
        <p:txBody>
          <a:bodyPr/>
          <a:lstStyle/>
          <a:p>
            <a:endParaRPr/>
          </a:p>
        </p:txBody>
      </p:sp>
      <p:sp>
        <p:nvSpPr>
          <p:cNvPr id="38" name="圆角矩形">
            <a:extLst>
              <a:ext uri="{FF2B5EF4-FFF2-40B4-BE49-F238E27FC236}">
                <a16:creationId xmlns:a16="http://schemas.microsoft.com/office/drawing/2014/main" id="{ED0E4B88-EDD4-40EE-8DF8-1956B0C4DA52}"/>
              </a:ext>
            </a:extLst>
          </p:cNvPr>
          <p:cNvSpPr/>
          <p:nvPr/>
        </p:nvSpPr>
        <p:spPr>
          <a:xfrm>
            <a:off x="18772059" y="7945368"/>
            <a:ext cx="3776694" cy="1270001"/>
          </a:xfrm>
          <a:prstGeom prst="roundRect">
            <a:avLst>
              <a:gd name="adj" fmla="val 15000"/>
            </a:avLst>
          </a:prstGeom>
          <a:ln w="25400">
            <a:solidFill>
              <a:schemeClr val="accent1"/>
            </a:solidFill>
          </a:ln>
        </p:spPr>
        <p:txBody>
          <a:bodyPr lIns="0" tIns="0" rIns="0" bIns="0" anchor="ctr"/>
          <a:lstStyle/>
          <a:p>
            <a:endParaRPr/>
          </a:p>
        </p:txBody>
      </p:sp>
    </p:spTree>
    <p:extLst>
      <p:ext uri="{BB962C8B-B14F-4D97-AF65-F5344CB8AC3E}">
        <p14:creationId xmlns:p14="http://schemas.microsoft.com/office/powerpoint/2010/main" val="85221514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784"/>
                                        </p:tgtEl>
                                        <p:attrNameLst>
                                          <p:attrName>style.visibility</p:attrName>
                                        </p:attrNameLst>
                                      </p:cBhvr>
                                      <p:to>
                                        <p:strVal val="visible"/>
                                      </p:to>
                                    </p:set>
                                    <p:animEffect transition="in" filter="dissolve">
                                      <p:cBhvr>
                                        <p:cTn id="7" dur="500"/>
                                        <p:tgtEl>
                                          <p:spTgt spid="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4"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18D5313A-584B-47EF-AFC7-9BFBE8188D22}"/>
              </a:ext>
            </a:extLst>
          </p:cNvPr>
          <p:cNvGrpSpPr/>
          <p:nvPr/>
        </p:nvGrpSpPr>
        <p:grpSpPr>
          <a:xfrm>
            <a:off x="-5624997" y="-1771305"/>
            <a:ext cx="12025995" cy="9682287"/>
            <a:chOff x="-515485" y="-188975"/>
            <a:chExt cx="12025995" cy="9682287"/>
          </a:xfrm>
        </p:grpSpPr>
        <p:sp>
          <p:nvSpPr>
            <p:cNvPr id="7" name="Shape 159">
              <a:extLst>
                <a:ext uri="{FF2B5EF4-FFF2-40B4-BE49-F238E27FC236}">
                  <a16:creationId xmlns:a16="http://schemas.microsoft.com/office/drawing/2014/main" id="{4A6FB5E0-C40B-454A-BB90-AFB0F1E5AF14}"/>
                </a:ext>
              </a:extLst>
            </p:cNvPr>
            <p:cNvSpPr/>
            <p:nvPr/>
          </p:nvSpPr>
          <p:spPr>
            <a:xfrm flipV="1">
              <a:off x="-515485" y="-188975"/>
              <a:ext cx="12025995" cy="968228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grpSp>
          <p:nvGrpSpPr>
            <p:cNvPr id="8" name="组合 8">
              <a:extLst>
                <a:ext uri="{FF2B5EF4-FFF2-40B4-BE49-F238E27FC236}">
                  <a16:creationId xmlns:a16="http://schemas.microsoft.com/office/drawing/2014/main" id="{85C76810-F343-4D92-B7BD-94BC2FED6C01}"/>
                </a:ext>
              </a:extLst>
            </p:cNvPr>
            <p:cNvGrpSpPr/>
            <p:nvPr/>
          </p:nvGrpSpPr>
          <p:grpSpPr>
            <a:xfrm>
              <a:off x="4792564" y="2774560"/>
              <a:ext cx="2992919" cy="2462697"/>
              <a:chOff x="0" y="0"/>
              <a:chExt cx="2992917" cy="2462695"/>
            </a:xfrm>
          </p:grpSpPr>
          <p:sp>
            <p:nvSpPr>
              <p:cNvPr id="9" name="Shape 175">
                <a:extLst>
                  <a:ext uri="{FF2B5EF4-FFF2-40B4-BE49-F238E27FC236}">
                    <a16:creationId xmlns:a16="http://schemas.microsoft.com/office/drawing/2014/main" id="{72DF5284-050E-4F2D-8C9D-D0E3E8930C37}"/>
                  </a:ext>
                </a:extLst>
              </p:cNvPr>
              <p:cNvSpPr/>
              <p:nvPr/>
            </p:nvSpPr>
            <p:spPr>
              <a:xfrm rot="1745620">
                <a:off x="2771873" y="33723"/>
                <a:ext cx="187321" cy="18732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 name="Shape 175">
                <a:extLst>
                  <a:ext uri="{FF2B5EF4-FFF2-40B4-BE49-F238E27FC236}">
                    <a16:creationId xmlns:a16="http://schemas.microsoft.com/office/drawing/2014/main" id="{7D8DDE34-F90D-4F7F-B595-DAC7A8372CBC}"/>
                  </a:ext>
                </a:extLst>
              </p:cNvPr>
              <p:cNvSpPr/>
              <p:nvPr/>
            </p:nvSpPr>
            <p:spPr>
              <a:xfrm rot="1745620">
                <a:off x="2414685" y="216283"/>
                <a:ext cx="301618" cy="303206"/>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 name="Shape 175">
                <a:extLst>
                  <a:ext uri="{FF2B5EF4-FFF2-40B4-BE49-F238E27FC236}">
                    <a16:creationId xmlns:a16="http://schemas.microsoft.com/office/drawing/2014/main" id="{E3D87887-00B2-4737-8EC6-BA7D0DF31A30}"/>
                  </a:ext>
                </a:extLst>
              </p:cNvPr>
              <p:cNvSpPr/>
              <p:nvPr/>
            </p:nvSpPr>
            <p:spPr>
              <a:xfrm rot="1745620">
                <a:off x="2284510" y="502037"/>
                <a:ext cx="106362" cy="10636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 name="Shape 175">
                <a:extLst>
                  <a:ext uri="{FF2B5EF4-FFF2-40B4-BE49-F238E27FC236}">
                    <a16:creationId xmlns:a16="http://schemas.microsoft.com/office/drawing/2014/main" id="{FE8FD39D-B9D9-41C3-979A-4047C11D2939}"/>
                  </a:ext>
                </a:extLst>
              </p:cNvPr>
              <p:cNvSpPr/>
              <p:nvPr/>
            </p:nvSpPr>
            <p:spPr>
              <a:xfrm rot="1745620">
                <a:off x="2001935" y="679835"/>
                <a:ext cx="187321" cy="18732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 name="Shape 175">
                <a:extLst>
                  <a:ext uri="{FF2B5EF4-FFF2-40B4-BE49-F238E27FC236}">
                    <a16:creationId xmlns:a16="http://schemas.microsoft.com/office/drawing/2014/main" id="{0F0B416F-76E7-4B93-94CE-CDAAD06C6922}"/>
                  </a:ext>
                </a:extLst>
              </p:cNvPr>
              <p:cNvSpPr/>
              <p:nvPr/>
            </p:nvSpPr>
            <p:spPr>
              <a:xfrm rot="1745620">
                <a:off x="1644749" y="862395"/>
                <a:ext cx="301618" cy="303206"/>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 name="Shape 175">
                <a:extLst>
                  <a:ext uri="{FF2B5EF4-FFF2-40B4-BE49-F238E27FC236}">
                    <a16:creationId xmlns:a16="http://schemas.microsoft.com/office/drawing/2014/main" id="{E9C96BC7-4CF2-49BA-8797-9E2174C72D14}"/>
                  </a:ext>
                </a:extLst>
              </p:cNvPr>
              <p:cNvSpPr/>
              <p:nvPr/>
            </p:nvSpPr>
            <p:spPr>
              <a:xfrm rot="1745620">
                <a:off x="1514573" y="1149737"/>
                <a:ext cx="106361" cy="10477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 name="Shape 175">
                <a:extLst>
                  <a:ext uri="{FF2B5EF4-FFF2-40B4-BE49-F238E27FC236}">
                    <a16:creationId xmlns:a16="http://schemas.microsoft.com/office/drawing/2014/main" id="{C644B00E-320B-400B-BDBC-F08D9CD1C074}"/>
                  </a:ext>
                </a:extLst>
              </p:cNvPr>
              <p:cNvSpPr/>
              <p:nvPr/>
            </p:nvSpPr>
            <p:spPr>
              <a:xfrm rot="1745620">
                <a:off x="1276448" y="1237048"/>
                <a:ext cx="187321" cy="18732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 name="Shape 175">
                <a:extLst>
                  <a:ext uri="{FF2B5EF4-FFF2-40B4-BE49-F238E27FC236}">
                    <a16:creationId xmlns:a16="http://schemas.microsoft.com/office/drawing/2014/main" id="{1C5DB562-7A05-49D3-BE93-7416190F7C86}"/>
                  </a:ext>
                </a:extLst>
              </p:cNvPr>
              <p:cNvSpPr/>
              <p:nvPr/>
            </p:nvSpPr>
            <p:spPr>
              <a:xfrm rot="1745620">
                <a:off x="1143098" y="1402150"/>
                <a:ext cx="122234" cy="1238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7" name="Shape 175">
                <a:extLst>
                  <a:ext uri="{FF2B5EF4-FFF2-40B4-BE49-F238E27FC236}">
                    <a16:creationId xmlns:a16="http://schemas.microsoft.com/office/drawing/2014/main" id="{2491512A-4B9A-47E5-86FC-E7FC0CCF44F1}"/>
                  </a:ext>
                </a:extLst>
              </p:cNvPr>
              <p:cNvSpPr/>
              <p:nvPr/>
            </p:nvSpPr>
            <p:spPr>
              <a:xfrm rot="1745620">
                <a:off x="719235" y="1759336"/>
                <a:ext cx="104773" cy="10636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8" name="Shape 175">
                <a:extLst>
                  <a:ext uri="{FF2B5EF4-FFF2-40B4-BE49-F238E27FC236}">
                    <a16:creationId xmlns:a16="http://schemas.microsoft.com/office/drawing/2014/main" id="{D7841E5D-5DF2-4227-87BD-D0880CE18B42}"/>
                  </a:ext>
                </a:extLst>
              </p:cNvPr>
              <p:cNvSpPr/>
              <p:nvPr/>
            </p:nvSpPr>
            <p:spPr>
              <a:xfrm rot="1745620">
                <a:off x="506510" y="1868873"/>
                <a:ext cx="187321" cy="18732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9" name="Shape 175">
                <a:extLst>
                  <a:ext uri="{FF2B5EF4-FFF2-40B4-BE49-F238E27FC236}">
                    <a16:creationId xmlns:a16="http://schemas.microsoft.com/office/drawing/2014/main" id="{B4C2E1F6-540E-40A3-BB66-675CDAEBA7F9}"/>
                  </a:ext>
                </a:extLst>
              </p:cNvPr>
              <p:cNvSpPr/>
              <p:nvPr/>
            </p:nvSpPr>
            <p:spPr>
              <a:xfrm rot="1745620">
                <a:off x="147736" y="2051432"/>
                <a:ext cx="303206" cy="303207"/>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0" name="Shape 175">
                <a:extLst>
                  <a:ext uri="{FF2B5EF4-FFF2-40B4-BE49-F238E27FC236}">
                    <a16:creationId xmlns:a16="http://schemas.microsoft.com/office/drawing/2014/main" id="{CF2414E8-DD77-437D-9AF9-33F00D624256}"/>
                  </a:ext>
                </a:extLst>
              </p:cNvPr>
              <p:cNvSpPr/>
              <p:nvPr/>
            </p:nvSpPr>
            <p:spPr>
              <a:xfrm rot="1745620">
                <a:off x="19148" y="2337187"/>
                <a:ext cx="106360" cy="10636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1" name="Shape 175">
                <a:extLst>
                  <a:ext uri="{FF2B5EF4-FFF2-40B4-BE49-F238E27FC236}">
                    <a16:creationId xmlns:a16="http://schemas.microsoft.com/office/drawing/2014/main" id="{03EC751E-12AC-49CE-B4DE-F0ADEC7D6389}"/>
                  </a:ext>
                </a:extLst>
              </p:cNvPr>
              <p:cNvSpPr/>
              <p:nvPr/>
            </p:nvSpPr>
            <p:spPr>
              <a:xfrm rot="1745620">
                <a:off x="830360" y="1627574"/>
                <a:ext cx="149222" cy="1492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2" name="Shape 175">
                <a:extLst>
                  <a:ext uri="{FF2B5EF4-FFF2-40B4-BE49-F238E27FC236}">
                    <a16:creationId xmlns:a16="http://schemas.microsoft.com/office/drawing/2014/main" id="{9CA66DD5-3C0C-48B1-8273-84FD5E3D4AED}"/>
                  </a:ext>
                </a:extLst>
              </p:cNvPr>
              <p:cNvSpPr/>
              <p:nvPr/>
            </p:nvSpPr>
            <p:spPr>
              <a:xfrm rot="2645620">
                <a:off x="993875" y="1519625"/>
                <a:ext cx="122234" cy="1238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grpSp>
      <p:sp>
        <p:nvSpPr>
          <p:cNvPr id="784" name="矩形 42"/>
          <p:cNvSpPr/>
          <p:nvPr/>
        </p:nvSpPr>
        <p:spPr>
          <a:xfrm>
            <a:off x="0" y="0"/>
            <a:ext cx="9931400" cy="1107996"/>
          </a:xfrm>
          <a:prstGeom prst="rect">
            <a:avLst/>
          </a:prstGeom>
          <a:solidFill>
            <a:srgbClr val="0F253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3600" b="1">
                <a:solidFill>
                  <a:srgbClr val="FFFFFF"/>
                </a:solidFill>
                <a:latin typeface="+mj-lt"/>
                <a:ea typeface="+mj-ea"/>
                <a:cs typeface="+mj-cs"/>
                <a:sym typeface="Helvetica"/>
              </a:defRPr>
            </a:pPr>
            <a:r>
              <a:rPr lang="en-US" altLang="zh-CN" sz="6600" b="1" dirty="0">
                <a:solidFill>
                  <a:srgbClr val="FFFFFF"/>
                </a:solidFill>
                <a:latin typeface="+mj-lt"/>
                <a:ea typeface="+mj-ea"/>
                <a:cs typeface="+mj-cs"/>
              </a:rPr>
              <a:t>Ordinary MSE and PSNR</a:t>
            </a:r>
          </a:p>
        </p:txBody>
      </p:sp>
      <p:pic>
        <p:nvPicPr>
          <p:cNvPr id="4" name="图片 3">
            <a:extLst>
              <a:ext uri="{FF2B5EF4-FFF2-40B4-BE49-F238E27FC236}">
                <a16:creationId xmlns:a16="http://schemas.microsoft.com/office/drawing/2014/main" id="{11A643BB-6759-4490-B50B-CA29C14EDD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951" y="3677934"/>
            <a:ext cx="12677733" cy="2353771"/>
          </a:xfrm>
          <a:prstGeom prst="rect">
            <a:avLst/>
          </a:prstGeom>
        </p:spPr>
      </p:pic>
      <p:pic>
        <p:nvPicPr>
          <p:cNvPr id="5" name="图片 4">
            <a:extLst>
              <a:ext uri="{FF2B5EF4-FFF2-40B4-BE49-F238E27FC236}">
                <a16:creationId xmlns:a16="http://schemas.microsoft.com/office/drawing/2014/main" id="{6E04C052-3681-434B-B8A0-AB2AF823ED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0" y="7350113"/>
            <a:ext cx="9935636" cy="2110433"/>
          </a:xfrm>
          <a:prstGeom prst="rect">
            <a:avLst/>
          </a:prstGeom>
        </p:spPr>
      </p:pic>
      <p:pic>
        <p:nvPicPr>
          <p:cNvPr id="1025" name="Picture 1">
            <a:extLst>
              <a:ext uri="{FF2B5EF4-FFF2-40B4-BE49-F238E27FC236}">
                <a16:creationId xmlns:a16="http://schemas.microsoft.com/office/drawing/2014/main" id="{F08A5D3F-E101-46E4-99F2-7F7A4F22E2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523" y="9943165"/>
            <a:ext cx="14859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96">
            <a:extLst>
              <a:ext uri="{FF2B5EF4-FFF2-40B4-BE49-F238E27FC236}">
                <a16:creationId xmlns:a16="http://schemas.microsoft.com/office/drawing/2014/main" id="{3B9E5914-7C22-4274-9FE4-A7F19A51E666}"/>
              </a:ext>
            </a:extLst>
          </p:cNvPr>
          <p:cNvSpPr txBox="1"/>
          <p:nvPr/>
        </p:nvSpPr>
        <p:spPr>
          <a:xfrm>
            <a:off x="1169518" y="4276824"/>
            <a:ext cx="8582011"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3700">
                <a:solidFill>
                  <a:srgbClr val="1E1E1E"/>
                </a:solidFill>
                <a:latin typeface="微软雅黑 Light"/>
                <a:ea typeface="微软雅黑 Light"/>
                <a:cs typeface="微软雅黑 Light"/>
                <a:sym typeface="微软雅黑 Light"/>
              </a:defRPr>
            </a:lvl1pPr>
          </a:lstStyle>
          <a:p>
            <a:r>
              <a:rPr lang="en-US" altLang="zh-CN" sz="6000" b="1" dirty="0"/>
              <a:t>Mean squared error</a:t>
            </a:r>
            <a:endParaRPr sz="6000" b="1" dirty="0"/>
          </a:p>
        </p:txBody>
      </p:sp>
      <p:sp>
        <p:nvSpPr>
          <p:cNvPr id="25" name="矩形 96">
            <a:extLst>
              <a:ext uri="{FF2B5EF4-FFF2-40B4-BE49-F238E27FC236}">
                <a16:creationId xmlns:a16="http://schemas.microsoft.com/office/drawing/2014/main" id="{93F9129D-3049-4322-92B4-9AA677062941}"/>
              </a:ext>
            </a:extLst>
          </p:cNvPr>
          <p:cNvSpPr txBox="1"/>
          <p:nvPr/>
        </p:nvSpPr>
        <p:spPr>
          <a:xfrm>
            <a:off x="-67225" y="7814764"/>
            <a:ext cx="11361249"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3700">
                <a:solidFill>
                  <a:srgbClr val="1E1E1E"/>
                </a:solidFill>
                <a:latin typeface="微软雅黑 Light"/>
                <a:ea typeface="微软雅黑 Light"/>
                <a:cs typeface="微软雅黑 Light"/>
                <a:sym typeface="微软雅黑 Light"/>
              </a:defRPr>
            </a:lvl1pPr>
          </a:lstStyle>
          <a:p>
            <a:r>
              <a:rPr lang="en-US" altLang="zh-CN" sz="6000" b="1" dirty="0"/>
              <a:t>Peak Signal to Noise Ratio</a:t>
            </a:r>
            <a:endParaRPr sz="6000" b="1" dirty="0"/>
          </a:p>
        </p:txBody>
      </p:sp>
    </p:spTree>
    <p:extLst>
      <p:ext uri="{BB962C8B-B14F-4D97-AF65-F5344CB8AC3E}">
        <p14:creationId xmlns:p14="http://schemas.microsoft.com/office/powerpoint/2010/main" val="37454742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784"/>
                                        </p:tgtEl>
                                        <p:attrNameLst>
                                          <p:attrName>style.visibility</p:attrName>
                                        </p:attrNameLst>
                                      </p:cBhvr>
                                      <p:to>
                                        <p:strVal val="visible"/>
                                      </p:to>
                                    </p:set>
                                    <p:animEffect transition="in" filter="dissolve">
                                      <p:cBhvr>
                                        <p:cTn id="7" dur="500"/>
                                        <p:tgtEl>
                                          <p:spTgt spid="784"/>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24"/>
                                        </p:tgtEl>
                                        <p:attrNameLst>
                                          <p:attrName>style.visibility</p:attrName>
                                        </p:attrNameLst>
                                      </p:cBhvr>
                                      <p:to>
                                        <p:strVal val="visible"/>
                                      </p:to>
                                    </p:set>
                                    <p:animEffect transition="in" filter="dissolve">
                                      <p:cBhvr>
                                        <p:cTn id="11" dur="500"/>
                                        <p:tgtEl>
                                          <p:spTgt spid="24"/>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25"/>
                                        </p:tgtEl>
                                        <p:attrNameLst>
                                          <p:attrName>style.visibility</p:attrName>
                                        </p:attrNameLst>
                                      </p:cBhvr>
                                      <p:to>
                                        <p:strVal val="visible"/>
                                      </p:to>
                                    </p:set>
                                    <p:animEffect transition="in" filter="dissolve">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4" grpId="0" animBg="1" advAuto="0"/>
      <p:bldP spid="24" grpId="0" animBg="1" advAuto="0"/>
      <p:bldP spid="25"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15A9575-9451-47B6-BA8C-20432FA391CF}"/>
              </a:ext>
            </a:extLst>
          </p:cNvPr>
          <p:cNvGrpSpPr/>
          <p:nvPr/>
        </p:nvGrpSpPr>
        <p:grpSpPr>
          <a:xfrm>
            <a:off x="-5255236" y="-1750674"/>
            <a:ext cx="12025995" cy="9682287"/>
            <a:chOff x="-515485" y="-188975"/>
            <a:chExt cx="12025995" cy="9682287"/>
          </a:xfrm>
        </p:grpSpPr>
        <p:sp>
          <p:nvSpPr>
            <p:cNvPr id="8" name="Shape 159">
              <a:extLst>
                <a:ext uri="{FF2B5EF4-FFF2-40B4-BE49-F238E27FC236}">
                  <a16:creationId xmlns:a16="http://schemas.microsoft.com/office/drawing/2014/main" id="{041936ED-FF27-46FD-B7D3-5A0236A76318}"/>
                </a:ext>
              </a:extLst>
            </p:cNvPr>
            <p:cNvSpPr/>
            <p:nvPr/>
          </p:nvSpPr>
          <p:spPr>
            <a:xfrm flipV="1">
              <a:off x="-515485" y="-188975"/>
              <a:ext cx="12025995" cy="968228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grpSp>
          <p:nvGrpSpPr>
            <p:cNvPr id="9" name="组合 8">
              <a:extLst>
                <a:ext uri="{FF2B5EF4-FFF2-40B4-BE49-F238E27FC236}">
                  <a16:creationId xmlns:a16="http://schemas.microsoft.com/office/drawing/2014/main" id="{DE1278FB-A705-4CD3-95DB-A27909647FA8}"/>
                </a:ext>
              </a:extLst>
            </p:cNvPr>
            <p:cNvGrpSpPr/>
            <p:nvPr/>
          </p:nvGrpSpPr>
          <p:grpSpPr>
            <a:xfrm>
              <a:off x="4792564" y="2774560"/>
              <a:ext cx="2992919" cy="2462697"/>
              <a:chOff x="0" y="0"/>
              <a:chExt cx="2992917" cy="2462695"/>
            </a:xfrm>
          </p:grpSpPr>
          <p:sp>
            <p:nvSpPr>
              <p:cNvPr id="23" name="Shape 175">
                <a:extLst>
                  <a:ext uri="{FF2B5EF4-FFF2-40B4-BE49-F238E27FC236}">
                    <a16:creationId xmlns:a16="http://schemas.microsoft.com/office/drawing/2014/main" id="{CD48F37D-EFF8-46E5-AC30-33DFDEB3304C}"/>
                  </a:ext>
                </a:extLst>
              </p:cNvPr>
              <p:cNvSpPr/>
              <p:nvPr/>
            </p:nvSpPr>
            <p:spPr>
              <a:xfrm rot="2645620">
                <a:off x="993875" y="1519625"/>
                <a:ext cx="122234" cy="1238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 name="Shape 175">
                <a:extLst>
                  <a:ext uri="{FF2B5EF4-FFF2-40B4-BE49-F238E27FC236}">
                    <a16:creationId xmlns:a16="http://schemas.microsoft.com/office/drawing/2014/main" id="{7E1E9EC5-ED8E-4EE2-B834-15A375E2C562}"/>
                  </a:ext>
                </a:extLst>
              </p:cNvPr>
              <p:cNvSpPr/>
              <p:nvPr/>
            </p:nvSpPr>
            <p:spPr>
              <a:xfrm rot="1745620">
                <a:off x="2771873" y="33723"/>
                <a:ext cx="187321" cy="18732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 name="Shape 175">
                <a:extLst>
                  <a:ext uri="{FF2B5EF4-FFF2-40B4-BE49-F238E27FC236}">
                    <a16:creationId xmlns:a16="http://schemas.microsoft.com/office/drawing/2014/main" id="{3017E739-018F-4047-9A54-54F73309F9CA}"/>
                  </a:ext>
                </a:extLst>
              </p:cNvPr>
              <p:cNvSpPr/>
              <p:nvPr/>
            </p:nvSpPr>
            <p:spPr>
              <a:xfrm rot="1745620">
                <a:off x="2414685" y="216283"/>
                <a:ext cx="301618" cy="303206"/>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 name="Shape 175">
                <a:extLst>
                  <a:ext uri="{FF2B5EF4-FFF2-40B4-BE49-F238E27FC236}">
                    <a16:creationId xmlns:a16="http://schemas.microsoft.com/office/drawing/2014/main" id="{035E0039-A953-4561-85FC-ED40B1DB2386}"/>
                  </a:ext>
                </a:extLst>
              </p:cNvPr>
              <p:cNvSpPr/>
              <p:nvPr/>
            </p:nvSpPr>
            <p:spPr>
              <a:xfrm rot="1745620">
                <a:off x="2284510" y="502037"/>
                <a:ext cx="106362" cy="10636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 name="Shape 175">
                <a:extLst>
                  <a:ext uri="{FF2B5EF4-FFF2-40B4-BE49-F238E27FC236}">
                    <a16:creationId xmlns:a16="http://schemas.microsoft.com/office/drawing/2014/main" id="{2FBAE8CE-DDA6-419D-B9C5-1DA852B09773}"/>
                  </a:ext>
                </a:extLst>
              </p:cNvPr>
              <p:cNvSpPr/>
              <p:nvPr/>
            </p:nvSpPr>
            <p:spPr>
              <a:xfrm rot="1745620">
                <a:off x="2001935" y="679835"/>
                <a:ext cx="187321" cy="18732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 name="Shape 175">
                <a:extLst>
                  <a:ext uri="{FF2B5EF4-FFF2-40B4-BE49-F238E27FC236}">
                    <a16:creationId xmlns:a16="http://schemas.microsoft.com/office/drawing/2014/main" id="{C244F4F7-6975-437A-8CC1-2F79F9F4B20B}"/>
                  </a:ext>
                </a:extLst>
              </p:cNvPr>
              <p:cNvSpPr/>
              <p:nvPr/>
            </p:nvSpPr>
            <p:spPr>
              <a:xfrm rot="1745620">
                <a:off x="1644749" y="862395"/>
                <a:ext cx="301618" cy="303206"/>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 name="Shape 175">
                <a:extLst>
                  <a:ext uri="{FF2B5EF4-FFF2-40B4-BE49-F238E27FC236}">
                    <a16:creationId xmlns:a16="http://schemas.microsoft.com/office/drawing/2014/main" id="{8ED1F265-6980-4FFC-B57E-D448F1EF3D82}"/>
                  </a:ext>
                </a:extLst>
              </p:cNvPr>
              <p:cNvSpPr/>
              <p:nvPr/>
            </p:nvSpPr>
            <p:spPr>
              <a:xfrm rot="1745620">
                <a:off x="1514573" y="1149737"/>
                <a:ext cx="106361" cy="10477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 name="Shape 175">
                <a:extLst>
                  <a:ext uri="{FF2B5EF4-FFF2-40B4-BE49-F238E27FC236}">
                    <a16:creationId xmlns:a16="http://schemas.microsoft.com/office/drawing/2014/main" id="{B0720FEB-333D-4C62-BCD7-388E031518F0}"/>
                  </a:ext>
                </a:extLst>
              </p:cNvPr>
              <p:cNvSpPr/>
              <p:nvPr/>
            </p:nvSpPr>
            <p:spPr>
              <a:xfrm rot="1745620">
                <a:off x="1276448" y="1237048"/>
                <a:ext cx="187321" cy="18732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7" name="Shape 175">
                <a:extLst>
                  <a:ext uri="{FF2B5EF4-FFF2-40B4-BE49-F238E27FC236}">
                    <a16:creationId xmlns:a16="http://schemas.microsoft.com/office/drawing/2014/main" id="{9BEB2D57-2CA6-4243-8A57-D1E6750EB58A}"/>
                  </a:ext>
                </a:extLst>
              </p:cNvPr>
              <p:cNvSpPr/>
              <p:nvPr/>
            </p:nvSpPr>
            <p:spPr>
              <a:xfrm rot="1745620">
                <a:off x="1143098" y="1402150"/>
                <a:ext cx="122234" cy="1238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8" name="Shape 175">
                <a:extLst>
                  <a:ext uri="{FF2B5EF4-FFF2-40B4-BE49-F238E27FC236}">
                    <a16:creationId xmlns:a16="http://schemas.microsoft.com/office/drawing/2014/main" id="{164764ED-9171-46D5-A4F5-F1AC16AFF1CD}"/>
                  </a:ext>
                </a:extLst>
              </p:cNvPr>
              <p:cNvSpPr/>
              <p:nvPr/>
            </p:nvSpPr>
            <p:spPr>
              <a:xfrm rot="1745620">
                <a:off x="719235" y="1759336"/>
                <a:ext cx="104773" cy="10636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9" name="Shape 175">
                <a:extLst>
                  <a:ext uri="{FF2B5EF4-FFF2-40B4-BE49-F238E27FC236}">
                    <a16:creationId xmlns:a16="http://schemas.microsoft.com/office/drawing/2014/main" id="{EB474E6F-2CE7-4C7B-9DE0-3AC8C82B5402}"/>
                  </a:ext>
                </a:extLst>
              </p:cNvPr>
              <p:cNvSpPr/>
              <p:nvPr/>
            </p:nvSpPr>
            <p:spPr>
              <a:xfrm rot="1745620">
                <a:off x="506510" y="1868873"/>
                <a:ext cx="187321" cy="18732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0" name="Shape 175">
                <a:extLst>
                  <a:ext uri="{FF2B5EF4-FFF2-40B4-BE49-F238E27FC236}">
                    <a16:creationId xmlns:a16="http://schemas.microsoft.com/office/drawing/2014/main" id="{CBF0F9D4-750D-48C1-A973-86B4A951382B}"/>
                  </a:ext>
                </a:extLst>
              </p:cNvPr>
              <p:cNvSpPr/>
              <p:nvPr/>
            </p:nvSpPr>
            <p:spPr>
              <a:xfrm rot="1745620">
                <a:off x="147736" y="2051432"/>
                <a:ext cx="303206" cy="303207"/>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1" name="Shape 175">
                <a:extLst>
                  <a:ext uri="{FF2B5EF4-FFF2-40B4-BE49-F238E27FC236}">
                    <a16:creationId xmlns:a16="http://schemas.microsoft.com/office/drawing/2014/main" id="{36A01891-2851-47E2-A5A2-08671E2FB942}"/>
                  </a:ext>
                </a:extLst>
              </p:cNvPr>
              <p:cNvSpPr/>
              <p:nvPr/>
            </p:nvSpPr>
            <p:spPr>
              <a:xfrm rot="1745620">
                <a:off x="19148" y="2337187"/>
                <a:ext cx="106360" cy="10636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2" name="Shape 175">
                <a:extLst>
                  <a:ext uri="{FF2B5EF4-FFF2-40B4-BE49-F238E27FC236}">
                    <a16:creationId xmlns:a16="http://schemas.microsoft.com/office/drawing/2014/main" id="{D108C71A-62BF-49F9-A7BE-0051438C099D}"/>
                  </a:ext>
                </a:extLst>
              </p:cNvPr>
              <p:cNvSpPr/>
              <p:nvPr/>
            </p:nvSpPr>
            <p:spPr>
              <a:xfrm rot="1745620">
                <a:off x="830360" y="1627574"/>
                <a:ext cx="149222" cy="1492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grpSp>
      <p:sp>
        <p:nvSpPr>
          <p:cNvPr id="784" name="矩形 42"/>
          <p:cNvSpPr/>
          <p:nvPr/>
        </p:nvSpPr>
        <p:spPr>
          <a:xfrm>
            <a:off x="0" y="0"/>
            <a:ext cx="8509000" cy="1107996"/>
          </a:xfrm>
          <a:prstGeom prst="rect">
            <a:avLst/>
          </a:prstGeom>
          <a:solidFill>
            <a:srgbClr val="0F253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3600" b="1">
                <a:solidFill>
                  <a:srgbClr val="FFFFFF"/>
                </a:solidFill>
                <a:latin typeface="+mj-lt"/>
                <a:ea typeface="+mj-ea"/>
                <a:cs typeface="+mj-cs"/>
                <a:sym typeface="Helvetica"/>
              </a:defRPr>
            </a:pPr>
            <a:r>
              <a:rPr lang="en-US" altLang="zh-CN" sz="6600" b="1" dirty="0">
                <a:solidFill>
                  <a:srgbClr val="FFFFFF"/>
                </a:solidFill>
                <a:latin typeface="+mj-lt"/>
                <a:ea typeface="+mj-ea"/>
                <a:cs typeface="+mj-cs"/>
              </a:rPr>
              <a:t>Weighed MSE</a:t>
            </a:r>
          </a:p>
        </p:txBody>
      </p:sp>
      <p:sp>
        <p:nvSpPr>
          <p:cNvPr id="6" name="矩形 96">
            <a:extLst>
              <a:ext uri="{FF2B5EF4-FFF2-40B4-BE49-F238E27FC236}">
                <a16:creationId xmlns:a16="http://schemas.microsoft.com/office/drawing/2014/main" id="{B0C88812-F712-45D2-8236-E1BE2A7C21F6}"/>
              </a:ext>
            </a:extLst>
          </p:cNvPr>
          <p:cNvSpPr txBox="1"/>
          <p:nvPr/>
        </p:nvSpPr>
        <p:spPr>
          <a:xfrm>
            <a:off x="8014532" y="1286292"/>
            <a:ext cx="8128550"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3700">
                <a:solidFill>
                  <a:srgbClr val="1E1E1E"/>
                </a:solidFill>
                <a:latin typeface="微软雅黑 Light"/>
                <a:ea typeface="微软雅黑 Light"/>
                <a:cs typeface="微软雅黑 Light"/>
                <a:sym typeface="微软雅黑 Light"/>
              </a:defRPr>
            </a:lvl1pPr>
          </a:lstStyle>
          <a:p>
            <a:r>
              <a:rPr lang="en-US" altLang="zh-CN" sz="7200" dirty="0"/>
              <a:t>Sobel Detector</a:t>
            </a:r>
            <a:endParaRPr sz="7200" dirty="0"/>
          </a:p>
        </p:txBody>
      </p:sp>
      <p:pic>
        <p:nvPicPr>
          <p:cNvPr id="30" name="图片 29">
            <a:extLst>
              <a:ext uri="{FF2B5EF4-FFF2-40B4-BE49-F238E27FC236}">
                <a16:creationId xmlns:a16="http://schemas.microsoft.com/office/drawing/2014/main" id="{04DF54C1-CBBA-44CF-8FF6-960E7773F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435" y="2593106"/>
            <a:ext cx="16986744" cy="8370826"/>
          </a:xfrm>
          <a:prstGeom prst="rect">
            <a:avLst/>
          </a:prstGeom>
        </p:spPr>
      </p:pic>
      <p:pic>
        <p:nvPicPr>
          <p:cNvPr id="768" name="图片 767">
            <a:extLst>
              <a:ext uri="{FF2B5EF4-FFF2-40B4-BE49-F238E27FC236}">
                <a16:creationId xmlns:a16="http://schemas.microsoft.com/office/drawing/2014/main" id="{C6745E9C-3723-49E8-890C-B9E48F3220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5435" y="11403852"/>
            <a:ext cx="6896029" cy="2051711"/>
          </a:xfrm>
          <a:prstGeom prst="rect">
            <a:avLst/>
          </a:prstGeom>
        </p:spPr>
      </p:pic>
      <p:pic>
        <p:nvPicPr>
          <p:cNvPr id="770" name="图片 769">
            <a:extLst>
              <a:ext uri="{FF2B5EF4-FFF2-40B4-BE49-F238E27FC236}">
                <a16:creationId xmlns:a16="http://schemas.microsoft.com/office/drawing/2014/main" id="{6905D0A3-BE10-452F-8860-B5F605D7EB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52297" y="11423186"/>
            <a:ext cx="6809935" cy="2051711"/>
          </a:xfrm>
          <a:prstGeom prst="rect">
            <a:avLst/>
          </a:prstGeom>
        </p:spPr>
      </p:pic>
    </p:spTree>
    <p:extLst>
      <p:ext uri="{BB962C8B-B14F-4D97-AF65-F5344CB8AC3E}">
        <p14:creationId xmlns:p14="http://schemas.microsoft.com/office/powerpoint/2010/main" val="24410614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784"/>
                                        </p:tgtEl>
                                        <p:attrNameLst>
                                          <p:attrName>style.visibility</p:attrName>
                                        </p:attrNameLst>
                                      </p:cBhvr>
                                      <p:to>
                                        <p:strVal val="visible"/>
                                      </p:to>
                                    </p:set>
                                    <p:animEffect transition="in" filter="dissolve">
                                      <p:cBhvr>
                                        <p:cTn id="7" dur="500"/>
                                        <p:tgtEl>
                                          <p:spTgt spid="784"/>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4" grpId="0" animBg="1" advAuto="0"/>
      <p:bldP spid="6"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图片 93" descr="图片 93"/>
          <p:cNvPicPr>
            <a:picLocks noChangeAspect="1"/>
          </p:cNvPicPr>
          <p:nvPr/>
        </p:nvPicPr>
        <p:blipFill>
          <a:blip r:embed="rId3"/>
          <a:stretch>
            <a:fillRect/>
          </a:stretch>
        </p:blipFill>
        <p:spPr>
          <a:xfrm>
            <a:off x="-408990" y="-104775"/>
            <a:ext cx="25023649" cy="14169084"/>
          </a:xfrm>
          <a:prstGeom prst="rect">
            <a:avLst/>
          </a:prstGeom>
          <a:ln w="12700">
            <a:miter lim="400000"/>
          </a:ln>
        </p:spPr>
      </p:pic>
      <p:sp>
        <p:nvSpPr>
          <p:cNvPr id="159" name="Introduction…"/>
          <p:cNvSpPr txBox="1"/>
          <p:nvPr/>
        </p:nvSpPr>
        <p:spPr>
          <a:xfrm>
            <a:off x="2535210" y="3624277"/>
            <a:ext cx="5739357" cy="810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521368" indent="-521368">
              <a:lnSpc>
                <a:spcPct val="200000"/>
              </a:lnSpc>
              <a:buSzPct val="60000"/>
              <a:buBlip>
                <a:blip r:embed="rId4"/>
              </a:buBlip>
              <a:defRPr sz="5800" b="1">
                <a:solidFill>
                  <a:srgbClr val="FFFFFF"/>
                </a:solidFill>
                <a:latin typeface="+mj-lt"/>
                <a:ea typeface="+mj-ea"/>
                <a:cs typeface="+mj-cs"/>
                <a:sym typeface="Helvetica"/>
              </a:defRPr>
            </a:pPr>
            <a:r>
              <a:t>Introduction</a:t>
            </a:r>
          </a:p>
          <a:p>
            <a:pPr marL="521368" indent="-521368">
              <a:lnSpc>
                <a:spcPct val="200000"/>
              </a:lnSpc>
              <a:buSzPct val="60000"/>
              <a:buBlip>
                <a:blip r:embed="rId4"/>
              </a:buBlip>
              <a:defRPr sz="5800" b="1">
                <a:solidFill>
                  <a:srgbClr val="FFFFFF"/>
                </a:solidFill>
                <a:latin typeface="+mj-lt"/>
                <a:ea typeface="+mj-ea"/>
                <a:cs typeface="+mj-cs"/>
                <a:sym typeface="Helvetica"/>
              </a:defRPr>
            </a:pPr>
            <a:r>
              <a:t>Related Works</a:t>
            </a:r>
          </a:p>
          <a:p>
            <a:pPr marL="521368" indent="-521368">
              <a:lnSpc>
                <a:spcPct val="200000"/>
              </a:lnSpc>
              <a:buSzPct val="60000"/>
              <a:buBlip>
                <a:blip r:embed="rId4"/>
              </a:buBlip>
              <a:defRPr sz="5800" b="1">
                <a:solidFill>
                  <a:srgbClr val="FFFFFF"/>
                </a:solidFill>
                <a:latin typeface="+mj-lt"/>
                <a:ea typeface="+mj-ea"/>
                <a:cs typeface="+mj-cs"/>
                <a:sym typeface="Helvetica"/>
              </a:defRPr>
            </a:pPr>
            <a:r>
              <a:t>Our Approach</a:t>
            </a:r>
          </a:p>
          <a:p>
            <a:pPr marL="521368" indent="-521368">
              <a:lnSpc>
                <a:spcPct val="200000"/>
              </a:lnSpc>
              <a:buSzPct val="60000"/>
              <a:buBlip>
                <a:blip r:embed="rId4"/>
              </a:buBlip>
              <a:defRPr sz="5800" b="1">
                <a:solidFill>
                  <a:srgbClr val="FFFFFF"/>
                </a:solidFill>
                <a:latin typeface="+mj-lt"/>
                <a:ea typeface="+mj-ea"/>
                <a:cs typeface="+mj-cs"/>
                <a:sym typeface="Helvetica"/>
              </a:defRPr>
            </a:pPr>
            <a:r>
              <a:t>Experiment</a:t>
            </a:r>
          </a:p>
          <a:p>
            <a:pPr marL="521368" indent="-521368">
              <a:lnSpc>
                <a:spcPct val="200000"/>
              </a:lnSpc>
              <a:buSzPct val="60000"/>
              <a:buBlip>
                <a:blip r:embed="rId4"/>
              </a:buBlip>
              <a:defRPr sz="5800" b="1">
                <a:solidFill>
                  <a:srgbClr val="FFFFFF"/>
                </a:solidFill>
                <a:latin typeface="+mj-lt"/>
                <a:ea typeface="+mj-ea"/>
                <a:cs typeface="+mj-cs"/>
                <a:sym typeface="Helvetica"/>
              </a:defRPr>
            </a:pPr>
            <a:r>
              <a:t>Future Work</a:t>
            </a:r>
          </a:p>
        </p:txBody>
      </p:sp>
    </p:spTree>
  </p:cSld>
  <p:clrMapOvr>
    <a:masterClrMapping/>
  </p:clrMapOvr>
  <mc:AlternateContent xmlns:mc="http://schemas.openxmlformats.org/markup-compatibility/2006" xmlns:p14="http://schemas.microsoft.com/office/powerpoint/2010/main">
    <mc:Choice Requires="p14">
      <p:transition spd="slow" p14:dur="1200">
        <p:pull dir="r"/>
      </p:transition>
    </mc:Choice>
    <mc:Fallback xmlns:a14="http://schemas.microsoft.com/office/drawing/2010/main" xmlns:m="http://schemas.openxmlformats.org/officeDocument/2006/math"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15A9575-9451-47B6-BA8C-20432FA391CF}"/>
              </a:ext>
            </a:extLst>
          </p:cNvPr>
          <p:cNvGrpSpPr/>
          <p:nvPr/>
        </p:nvGrpSpPr>
        <p:grpSpPr>
          <a:xfrm>
            <a:off x="-5255236" y="-1750674"/>
            <a:ext cx="12025995" cy="9682287"/>
            <a:chOff x="-515485" y="-188975"/>
            <a:chExt cx="12025995" cy="9682287"/>
          </a:xfrm>
        </p:grpSpPr>
        <p:sp>
          <p:nvSpPr>
            <p:cNvPr id="8" name="Shape 159">
              <a:extLst>
                <a:ext uri="{FF2B5EF4-FFF2-40B4-BE49-F238E27FC236}">
                  <a16:creationId xmlns:a16="http://schemas.microsoft.com/office/drawing/2014/main" id="{041936ED-FF27-46FD-B7D3-5A0236A76318}"/>
                </a:ext>
              </a:extLst>
            </p:cNvPr>
            <p:cNvSpPr/>
            <p:nvPr/>
          </p:nvSpPr>
          <p:spPr>
            <a:xfrm flipV="1">
              <a:off x="-515485" y="-188975"/>
              <a:ext cx="12025995" cy="968228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grpSp>
          <p:nvGrpSpPr>
            <p:cNvPr id="9" name="组合 8">
              <a:extLst>
                <a:ext uri="{FF2B5EF4-FFF2-40B4-BE49-F238E27FC236}">
                  <a16:creationId xmlns:a16="http://schemas.microsoft.com/office/drawing/2014/main" id="{DE1278FB-A705-4CD3-95DB-A27909647FA8}"/>
                </a:ext>
              </a:extLst>
            </p:cNvPr>
            <p:cNvGrpSpPr/>
            <p:nvPr/>
          </p:nvGrpSpPr>
          <p:grpSpPr>
            <a:xfrm>
              <a:off x="4792564" y="2774560"/>
              <a:ext cx="2992919" cy="2462697"/>
              <a:chOff x="0" y="0"/>
              <a:chExt cx="2992917" cy="2462695"/>
            </a:xfrm>
          </p:grpSpPr>
          <p:sp>
            <p:nvSpPr>
              <p:cNvPr id="23" name="Shape 175">
                <a:extLst>
                  <a:ext uri="{FF2B5EF4-FFF2-40B4-BE49-F238E27FC236}">
                    <a16:creationId xmlns:a16="http://schemas.microsoft.com/office/drawing/2014/main" id="{CD48F37D-EFF8-46E5-AC30-33DFDEB3304C}"/>
                  </a:ext>
                </a:extLst>
              </p:cNvPr>
              <p:cNvSpPr/>
              <p:nvPr/>
            </p:nvSpPr>
            <p:spPr>
              <a:xfrm rot="2645620">
                <a:off x="993875" y="1519625"/>
                <a:ext cx="122234" cy="1238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 name="Shape 175">
                <a:extLst>
                  <a:ext uri="{FF2B5EF4-FFF2-40B4-BE49-F238E27FC236}">
                    <a16:creationId xmlns:a16="http://schemas.microsoft.com/office/drawing/2014/main" id="{7E1E9EC5-ED8E-4EE2-B834-15A375E2C562}"/>
                  </a:ext>
                </a:extLst>
              </p:cNvPr>
              <p:cNvSpPr/>
              <p:nvPr/>
            </p:nvSpPr>
            <p:spPr>
              <a:xfrm rot="1745620">
                <a:off x="2771873" y="33723"/>
                <a:ext cx="187321" cy="18732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 name="Shape 175">
                <a:extLst>
                  <a:ext uri="{FF2B5EF4-FFF2-40B4-BE49-F238E27FC236}">
                    <a16:creationId xmlns:a16="http://schemas.microsoft.com/office/drawing/2014/main" id="{3017E739-018F-4047-9A54-54F73309F9CA}"/>
                  </a:ext>
                </a:extLst>
              </p:cNvPr>
              <p:cNvSpPr/>
              <p:nvPr/>
            </p:nvSpPr>
            <p:spPr>
              <a:xfrm rot="1745620">
                <a:off x="2414685" y="216283"/>
                <a:ext cx="301618" cy="303206"/>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 name="Shape 175">
                <a:extLst>
                  <a:ext uri="{FF2B5EF4-FFF2-40B4-BE49-F238E27FC236}">
                    <a16:creationId xmlns:a16="http://schemas.microsoft.com/office/drawing/2014/main" id="{035E0039-A953-4561-85FC-ED40B1DB2386}"/>
                  </a:ext>
                </a:extLst>
              </p:cNvPr>
              <p:cNvSpPr/>
              <p:nvPr/>
            </p:nvSpPr>
            <p:spPr>
              <a:xfrm rot="1745620">
                <a:off x="2284510" y="502037"/>
                <a:ext cx="106362" cy="10636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 name="Shape 175">
                <a:extLst>
                  <a:ext uri="{FF2B5EF4-FFF2-40B4-BE49-F238E27FC236}">
                    <a16:creationId xmlns:a16="http://schemas.microsoft.com/office/drawing/2014/main" id="{2FBAE8CE-DDA6-419D-B9C5-1DA852B09773}"/>
                  </a:ext>
                </a:extLst>
              </p:cNvPr>
              <p:cNvSpPr/>
              <p:nvPr/>
            </p:nvSpPr>
            <p:spPr>
              <a:xfrm rot="1745620">
                <a:off x="2001935" y="679835"/>
                <a:ext cx="187321" cy="18732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 name="Shape 175">
                <a:extLst>
                  <a:ext uri="{FF2B5EF4-FFF2-40B4-BE49-F238E27FC236}">
                    <a16:creationId xmlns:a16="http://schemas.microsoft.com/office/drawing/2014/main" id="{C244F4F7-6975-437A-8CC1-2F79F9F4B20B}"/>
                  </a:ext>
                </a:extLst>
              </p:cNvPr>
              <p:cNvSpPr/>
              <p:nvPr/>
            </p:nvSpPr>
            <p:spPr>
              <a:xfrm rot="1745620">
                <a:off x="1644749" y="862395"/>
                <a:ext cx="301618" cy="303206"/>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 name="Shape 175">
                <a:extLst>
                  <a:ext uri="{FF2B5EF4-FFF2-40B4-BE49-F238E27FC236}">
                    <a16:creationId xmlns:a16="http://schemas.microsoft.com/office/drawing/2014/main" id="{8ED1F265-6980-4FFC-B57E-D448F1EF3D82}"/>
                  </a:ext>
                </a:extLst>
              </p:cNvPr>
              <p:cNvSpPr/>
              <p:nvPr/>
            </p:nvSpPr>
            <p:spPr>
              <a:xfrm rot="1745620">
                <a:off x="1514573" y="1149737"/>
                <a:ext cx="106361" cy="10477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 name="Shape 175">
                <a:extLst>
                  <a:ext uri="{FF2B5EF4-FFF2-40B4-BE49-F238E27FC236}">
                    <a16:creationId xmlns:a16="http://schemas.microsoft.com/office/drawing/2014/main" id="{B0720FEB-333D-4C62-BCD7-388E031518F0}"/>
                  </a:ext>
                </a:extLst>
              </p:cNvPr>
              <p:cNvSpPr/>
              <p:nvPr/>
            </p:nvSpPr>
            <p:spPr>
              <a:xfrm rot="1745620">
                <a:off x="1276448" y="1237048"/>
                <a:ext cx="187321" cy="18732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7" name="Shape 175">
                <a:extLst>
                  <a:ext uri="{FF2B5EF4-FFF2-40B4-BE49-F238E27FC236}">
                    <a16:creationId xmlns:a16="http://schemas.microsoft.com/office/drawing/2014/main" id="{9BEB2D57-2CA6-4243-8A57-D1E6750EB58A}"/>
                  </a:ext>
                </a:extLst>
              </p:cNvPr>
              <p:cNvSpPr/>
              <p:nvPr/>
            </p:nvSpPr>
            <p:spPr>
              <a:xfrm rot="1745620">
                <a:off x="1143098" y="1402150"/>
                <a:ext cx="122234" cy="1238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8" name="Shape 175">
                <a:extLst>
                  <a:ext uri="{FF2B5EF4-FFF2-40B4-BE49-F238E27FC236}">
                    <a16:creationId xmlns:a16="http://schemas.microsoft.com/office/drawing/2014/main" id="{164764ED-9171-46D5-A4F5-F1AC16AFF1CD}"/>
                  </a:ext>
                </a:extLst>
              </p:cNvPr>
              <p:cNvSpPr/>
              <p:nvPr/>
            </p:nvSpPr>
            <p:spPr>
              <a:xfrm rot="1745620">
                <a:off x="719235" y="1759336"/>
                <a:ext cx="104773" cy="10636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9" name="Shape 175">
                <a:extLst>
                  <a:ext uri="{FF2B5EF4-FFF2-40B4-BE49-F238E27FC236}">
                    <a16:creationId xmlns:a16="http://schemas.microsoft.com/office/drawing/2014/main" id="{EB474E6F-2CE7-4C7B-9DE0-3AC8C82B5402}"/>
                  </a:ext>
                </a:extLst>
              </p:cNvPr>
              <p:cNvSpPr/>
              <p:nvPr/>
            </p:nvSpPr>
            <p:spPr>
              <a:xfrm rot="1745620">
                <a:off x="506510" y="1868873"/>
                <a:ext cx="187321" cy="18732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0" name="Shape 175">
                <a:extLst>
                  <a:ext uri="{FF2B5EF4-FFF2-40B4-BE49-F238E27FC236}">
                    <a16:creationId xmlns:a16="http://schemas.microsoft.com/office/drawing/2014/main" id="{CBF0F9D4-750D-48C1-A973-86B4A951382B}"/>
                  </a:ext>
                </a:extLst>
              </p:cNvPr>
              <p:cNvSpPr/>
              <p:nvPr/>
            </p:nvSpPr>
            <p:spPr>
              <a:xfrm rot="1745620">
                <a:off x="147736" y="2051432"/>
                <a:ext cx="303206" cy="303207"/>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1" name="Shape 175">
                <a:extLst>
                  <a:ext uri="{FF2B5EF4-FFF2-40B4-BE49-F238E27FC236}">
                    <a16:creationId xmlns:a16="http://schemas.microsoft.com/office/drawing/2014/main" id="{36A01891-2851-47E2-A5A2-08671E2FB942}"/>
                  </a:ext>
                </a:extLst>
              </p:cNvPr>
              <p:cNvSpPr/>
              <p:nvPr/>
            </p:nvSpPr>
            <p:spPr>
              <a:xfrm rot="1745620">
                <a:off x="19148" y="2337187"/>
                <a:ext cx="106360" cy="10636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2" name="Shape 175">
                <a:extLst>
                  <a:ext uri="{FF2B5EF4-FFF2-40B4-BE49-F238E27FC236}">
                    <a16:creationId xmlns:a16="http://schemas.microsoft.com/office/drawing/2014/main" id="{D108C71A-62BF-49F9-A7BE-0051438C099D}"/>
                  </a:ext>
                </a:extLst>
              </p:cNvPr>
              <p:cNvSpPr/>
              <p:nvPr/>
            </p:nvSpPr>
            <p:spPr>
              <a:xfrm rot="1745620">
                <a:off x="830360" y="1627574"/>
                <a:ext cx="149222" cy="1492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grpSp>
      <p:sp>
        <p:nvSpPr>
          <p:cNvPr id="784" name="矩形 42"/>
          <p:cNvSpPr/>
          <p:nvPr/>
        </p:nvSpPr>
        <p:spPr>
          <a:xfrm>
            <a:off x="0" y="0"/>
            <a:ext cx="8509000" cy="1107996"/>
          </a:xfrm>
          <a:prstGeom prst="rect">
            <a:avLst/>
          </a:prstGeom>
          <a:solidFill>
            <a:srgbClr val="0F253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3600" b="1">
                <a:solidFill>
                  <a:srgbClr val="FFFFFF"/>
                </a:solidFill>
                <a:latin typeface="+mj-lt"/>
                <a:ea typeface="+mj-ea"/>
                <a:cs typeface="+mj-cs"/>
                <a:sym typeface="Helvetica"/>
              </a:defRPr>
            </a:pPr>
            <a:r>
              <a:rPr lang="en-US" altLang="zh-CN" sz="6600" b="1" dirty="0">
                <a:solidFill>
                  <a:srgbClr val="FFFFFF"/>
                </a:solidFill>
                <a:latin typeface="+mj-lt"/>
                <a:ea typeface="+mj-ea"/>
                <a:cs typeface="+mj-cs"/>
              </a:rPr>
              <a:t>Weighed MSE</a:t>
            </a:r>
          </a:p>
        </p:txBody>
      </p:sp>
      <p:sp>
        <p:nvSpPr>
          <p:cNvPr id="6" name="矩形 96">
            <a:extLst>
              <a:ext uri="{FF2B5EF4-FFF2-40B4-BE49-F238E27FC236}">
                <a16:creationId xmlns:a16="http://schemas.microsoft.com/office/drawing/2014/main" id="{B0C88812-F712-45D2-8236-E1BE2A7C21F6}"/>
              </a:ext>
            </a:extLst>
          </p:cNvPr>
          <p:cNvSpPr txBox="1"/>
          <p:nvPr/>
        </p:nvSpPr>
        <p:spPr>
          <a:xfrm>
            <a:off x="8014532" y="1286292"/>
            <a:ext cx="8128550"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3700">
                <a:solidFill>
                  <a:srgbClr val="1E1E1E"/>
                </a:solidFill>
                <a:latin typeface="微软雅黑 Light"/>
                <a:ea typeface="微软雅黑 Light"/>
                <a:cs typeface="微软雅黑 Light"/>
                <a:sym typeface="微软雅黑 Light"/>
              </a:defRPr>
            </a:lvl1pPr>
          </a:lstStyle>
          <a:p>
            <a:r>
              <a:rPr lang="en-US" altLang="zh-CN" sz="7200" dirty="0"/>
              <a:t>Sobel Detector</a:t>
            </a:r>
            <a:endParaRPr sz="7200" dirty="0"/>
          </a:p>
        </p:txBody>
      </p:sp>
      <p:pic>
        <p:nvPicPr>
          <p:cNvPr id="3" name="图片 2">
            <a:extLst>
              <a:ext uri="{FF2B5EF4-FFF2-40B4-BE49-F238E27FC236}">
                <a16:creationId xmlns:a16="http://schemas.microsoft.com/office/drawing/2014/main" id="{70BBB313-130E-44A4-B5B9-CF00CFC01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869" y="3414599"/>
            <a:ext cx="19270451" cy="1952686"/>
          </a:xfrm>
          <a:prstGeom prst="rect">
            <a:avLst/>
          </a:prstGeom>
        </p:spPr>
      </p:pic>
      <p:pic>
        <p:nvPicPr>
          <p:cNvPr id="5" name="图片 4">
            <a:extLst>
              <a:ext uri="{FF2B5EF4-FFF2-40B4-BE49-F238E27FC236}">
                <a16:creationId xmlns:a16="http://schemas.microsoft.com/office/drawing/2014/main" id="{F27342A2-A1E6-4EB9-8CC8-4D071BF3B4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1025" y="6874215"/>
            <a:ext cx="19327236" cy="1942635"/>
          </a:xfrm>
          <a:prstGeom prst="rect">
            <a:avLst/>
          </a:prstGeom>
        </p:spPr>
      </p:pic>
      <p:pic>
        <p:nvPicPr>
          <p:cNvPr id="25" name="图片 24">
            <a:extLst>
              <a:ext uri="{FF2B5EF4-FFF2-40B4-BE49-F238E27FC236}">
                <a16:creationId xmlns:a16="http://schemas.microsoft.com/office/drawing/2014/main" id="{2F31E5D8-C39C-4569-8EBF-E8F44ED0F1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7084" y="10266936"/>
            <a:ext cx="19434045" cy="1975329"/>
          </a:xfrm>
          <a:prstGeom prst="rect">
            <a:avLst/>
          </a:prstGeom>
        </p:spPr>
      </p:pic>
      <p:sp>
        <p:nvSpPr>
          <p:cNvPr id="31" name="矩形 96">
            <a:extLst>
              <a:ext uri="{FF2B5EF4-FFF2-40B4-BE49-F238E27FC236}">
                <a16:creationId xmlns:a16="http://schemas.microsoft.com/office/drawing/2014/main" id="{1F9A1C24-8700-4047-91FE-E937FAD320E7}"/>
              </a:ext>
            </a:extLst>
          </p:cNvPr>
          <p:cNvSpPr txBox="1"/>
          <p:nvPr/>
        </p:nvSpPr>
        <p:spPr>
          <a:xfrm>
            <a:off x="-1601439" y="2194929"/>
            <a:ext cx="8128550"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3700">
                <a:solidFill>
                  <a:srgbClr val="1E1E1E"/>
                </a:solidFill>
                <a:latin typeface="微软雅黑 Light"/>
                <a:ea typeface="微软雅黑 Light"/>
                <a:cs typeface="微软雅黑 Light"/>
                <a:sym typeface="微软雅黑 Light"/>
              </a:defRPr>
            </a:lvl1pPr>
          </a:lstStyle>
          <a:p>
            <a:r>
              <a:rPr lang="en-US" altLang="zh-CN" sz="7200" dirty="0"/>
              <a:t>G:</a:t>
            </a:r>
            <a:endParaRPr sz="7200" dirty="0"/>
          </a:p>
        </p:txBody>
      </p:sp>
      <p:sp>
        <p:nvSpPr>
          <p:cNvPr id="32" name="矩形 96">
            <a:extLst>
              <a:ext uri="{FF2B5EF4-FFF2-40B4-BE49-F238E27FC236}">
                <a16:creationId xmlns:a16="http://schemas.microsoft.com/office/drawing/2014/main" id="{2DEEC31A-AA29-4CA8-8927-EF36EAF7AC8C}"/>
              </a:ext>
            </a:extLst>
          </p:cNvPr>
          <p:cNvSpPr txBox="1"/>
          <p:nvPr/>
        </p:nvSpPr>
        <p:spPr>
          <a:xfrm>
            <a:off x="-1651463" y="5609384"/>
            <a:ext cx="8128550"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3700">
                <a:solidFill>
                  <a:srgbClr val="1E1E1E"/>
                </a:solidFill>
                <a:latin typeface="微软雅黑 Light"/>
                <a:ea typeface="微软雅黑 Light"/>
                <a:cs typeface="微软雅黑 Light"/>
                <a:sym typeface="微软雅黑 Light"/>
              </a:defRPr>
            </a:lvl1pPr>
          </a:lstStyle>
          <a:p>
            <a:r>
              <a:rPr lang="en-US" altLang="zh-CN" sz="7200" dirty="0" err="1"/>
              <a:t>Gx</a:t>
            </a:r>
            <a:r>
              <a:rPr lang="en-US" altLang="zh-CN" sz="7200" dirty="0"/>
              <a:t>:</a:t>
            </a:r>
            <a:endParaRPr sz="7200" dirty="0"/>
          </a:p>
        </p:txBody>
      </p:sp>
      <p:sp>
        <p:nvSpPr>
          <p:cNvPr id="33" name="矩形 96">
            <a:extLst>
              <a:ext uri="{FF2B5EF4-FFF2-40B4-BE49-F238E27FC236}">
                <a16:creationId xmlns:a16="http://schemas.microsoft.com/office/drawing/2014/main" id="{BB4052E6-B0E8-4B0F-A796-EEF0BDE76F10}"/>
              </a:ext>
            </a:extLst>
          </p:cNvPr>
          <p:cNvSpPr txBox="1"/>
          <p:nvPr/>
        </p:nvSpPr>
        <p:spPr>
          <a:xfrm>
            <a:off x="-1746099" y="9066607"/>
            <a:ext cx="8128550"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3700">
                <a:solidFill>
                  <a:srgbClr val="1E1E1E"/>
                </a:solidFill>
                <a:latin typeface="微软雅黑 Light"/>
                <a:ea typeface="微软雅黑 Light"/>
                <a:cs typeface="微软雅黑 Light"/>
                <a:sym typeface="微软雅黑 Light"/>
              </a:defRPr>
            </a:lvl1pPr>
          </a:lstStyle>
          <a:p>
            <a:r>
              <a:rPr lang="en-US" altLang="zh-CN" sz="7200" dirty="0" err="1"/>
              <a:t>Gy</a:t>
            </a:r>
            <a:r>
              <a:rPr lang="en-US" altLang="zh-CN" sz="7200" dirty="0"/>
              <a:t>:</a:t>
            </a:r>
            <a:endParaRPr sz="7200" dirty="0"/>
          </a:p>
        </p:txBody>
      </p:sp>
    </p:spTree>
    <p:extLst>
      <p:ext uri="{BB962C8B-B14F-4D97-AF65-F5344CB8AC3E}">
        <p14:creationId xmlns:p14="http://schemas.microsoft.com/office/powerpoint/2010/main" val="315449917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784"/>
                                        </p:tgtEl>
                                        <p:attrNameLst>
                                          <p:attrName>style.visibility</p:attrName>
                                        </p:attrNameLst>
                                      </p:cBhvr>
                                      <p:to>
                                        <p:strVal val="visible"/>
                                      </p:to>
                                    </p:set>
                                    <p:animEffect transition="in" filter="dissolve">
                                      <p:cBhvr>
                                        <p:cTn id="7" dur="500"/>
                                        <p:tgtEl>
                                          <p:spTgt spid="784"/>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31"/>
                                        </p:tgtEl>
                                        <p:attrNameLst>
                                          <p:attrName>style.visibility</p:attrName>
                                        </p:attrNameLst>
                                      </p:cBhvr>
                                      <p:to>
                                        <p:strVal val="visible"/>
                                      </p:to>
                                    </p:set>
                                    <p:animEffect transition="in" filter="dissolve">
                                      <p:cBhvr>
                                        <p:cTn id="15" dur="500"/>
                                        <p:tgtEl>
                                          <p:spTgt spid="31"/>
                                        </p:tgtEl>
                                      </p:cBhvr>
                                    </p:animEffect>
                                  </p:childTnLst>
                                </p:cTn>
                              </p:par>
                            </p:childTnLst>
                          </p:cTn>
                        </p:par>
                        <p:par>
                          <p:cTn id="16" fill="hold">
                            <p:stCondLst>
                              <p:cond delay="1500"/>
                            </p:stCondLst>
                            <p:childTnLst>
                              <p:par>
                                <p:cTn id="17" presetID="9" presetClass="entr" fill="hold" grpId="0" nodeType="afterEffect">
                                  <p:stCondLst>
                                    <p:cond delay="0"/>
                                  </p:stCondLst>
                                  <p:iterate>
                                    <p:tmAbs val="0"/>
                                  </p:iterate>
                                  <p:childTnLst>
                                    <p:set>
                                      <p:cBhvr>
                                        <p:cTn id="18" fill="hold"/>
                                        <p:tgtEl>
                                          <p:spTgt spid="32"/>
                                        </p:tgtEl>
                                        <p:attrNameLst>
                                          <p:attrName>style.visibility</p:attrName>
                                        </p:attrNameLst>
                                      </p:cBhvr>
                                      <p:to>
                                        <p:strVal val="visible"/>
                                      </p:to>
                                    </p:set>
                                    <p:animEffect transition="in" filter="dissolve">
                                      <p:cBhvr>
                                        <p:cTn id="19" dur="500"/>
                                        <p:tgtEl>
                                          <p:spTgt spid="32"/>
                                        </p:tgtEl>
                                      </p:cBhvr>
                                    </p:animEffect>
                                  </p:childTnLst>
                                </p:cTn>
                              </p:par>
                            </p:childTnLst>
                          </p:cTn>
                        </p:par>
                        <p:par>
                          <p:cTn id="20" fill="hold">
                            <p:stCondLst>
                              <p:cond delay="2000"/>
                            </p:stCondLst>
                            <p:childTnLst>
                              <p:par>
                                <p:cTn id="21" presetID="9" presetClass="entr" fill="hold" grpId="0" nodeType="afterEffect">
                                  <p:stCondLst>
                                    <p:cond delay="0"/>
                                  </p:stCondLst>
                                  <p:iterate>
                                    <p:tmAbs val="0"/>
                                  </p:iterate>
                                  <p:childTnLst>
                                    <p:set>
                                      <p:cBhvr>
                                        <p:cTn id="22" fill="hold"/>
                                        <p:tgtEl>
                                          <p:spTgt spid="33"/>
                                        </p:tgtEl>
                                        <p:attrNameLst>
                                          <p:attrName>style.visibility</p:attrName>
                                        </p:attrNameLst>
                                      </p:cBhvr>
                                      <p:to>
                                        <p:strVal val="visible"/>
                                      </p:to>
                                    </p:set>
                                    <p:animEffect transition="in" filter="dissolve">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4" grpId="0" animBg="1" advAuto="0"/>
      <p:bldP spid="6" grpId="0" animBg="1" advAuto="0"/>
      <p:bldP spid="31" grpId="0" animBg="1" advAuto="0"/>
      <p:bldP spid="32" grpId="0" animBg="1" advAuto="0"/>
      <p:bldP spid="33"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7E5F046-AE44-4B25-9CCF-DF77EB724FA4}"/>
              </a:ext>
            </a:extLst>
          </p:cNvPr>
          <p:cNvGrpSpPr/>
          <p:nvPr/>
        </p:nvGrpSpPr>
        <p:grpSpPr>
          <a:xfrm>
            <a:off x="-5280636" y="-1750674"/>
            <a:ext cx="12025995" cy="9682287"/>
            <a:chOff x="-515485" y="-188975"/>
            <a:chExt cx="12025995" cy="9682287"/>
          </a:xfrm>
        </p:grpSpPr>
        <p:sp>
          <p:nvSpPr>
            <p:cNvPr id="7" name="Shape 159">
              <a:extLst>
                <a:ext uri="{FF2B5EF4-FFF2-40B4-BE49-F238E27FC236}">
                  <a16:creationId xmlns:a16="http://schemas.microsoft.com/office/drawing/2014/main" id="{4352312A-CA59-4D60-90CF-DCEB4FC09253}"/>
                </a:ext>
              </a:extLst>
            </p:cNvPr>
            <p:cNvSpPr/>
            <p:nvPr/>
          </p:nvSpPr>
          <p:spPr>
            <a:xfrm flipV="1">
              <a:off x="-515485" y="-188975"/>
              <a:ext cx="12025995" cy="968228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grpSp>
          <p:nvGrpSpPr>
            <p:cNvPr id="8" name="组合 8">
              <a:extLst>
                <a:ext uri="{FF2B5EF4-FFF2-40B4-BE49-F238E27FC236}">
                  <a16:creationId xmlns:a16="http://schemas.microsoft.com/office/drawing/2014/main" id="{80513884-4978-47AA-8E98-91BEF50F4018}"/>
                </a:ext>
              </a:extLst>
            </p:cNvPr>
            <p:cNvGrpSpPr/>
            <p:nvPr/>
          </p:nvGrpSpPr>
          <p:grpSpPr>
            <a:xfrm>
              <a:off x="4792564" y="2774560"/>
              <a:ext cx="2992919" cy="2462697"/>
              <a:chOff x="0" y="0"/>
              <a:chExt cx="2992917" cy="2462695"/>
            </a:xfrm>
          </p:grpSpPr>
          <p:sp>
            <p:nvSpPr>
              <p:cNvPr id="9" name="Shape 175">
                <a:extLst>
                  <a:ext uri="{FF2B5EF4-FFF2-40B4-BE49-F238E27FC236}">
                    <a16:creationId xmlns:a16="http://schemas.microsoft.com/office/drawing/2014/main" id="{06C1A873-19A0-4463-A106-3AFB996A55B1}"/>
                  </a:ext>
                </a:extLst>
              </p:cNvPr>
              <p:cNvSpPr/>
              <p:nvPr/>
            </p:nvSpPr>
            <p:spPr>
              <a:xfrm rot="1745620">
                <a:off x="2771873" y="33723"/>
                <a:ext cx="187321" cy="18732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 name="Shape 175">
                <a:extLst>
                  <a:ext uri="{FF2B5EF4-FFF2-40B4-BE49-F238E27FC236}">
                    <a16:creationId xmlns:a16="http://schemas.microsoft.com/office/drawing/2014/main" id="{54E57545-B100-42F3-962B-20F976EE2B20}"/>
                  </a:ext>
                </a:extLst>
              </p:cNvPr>
              <p:cNvSpPr/>
              <p:nvPr/>
            </p:nvSpPr>
            <p:spPr>
              <a:xfrm rot="1745620">
                <a:off x="2414685" y="216283"/>
                <a:ext cx="301618" cy="303206"/>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 name="Shape 175">
                <a:extLst>
                  <a:ext uri="{FF2B5EF4-FFF2-40B4-BE49-F238E27FC236}">
                    <a16:creationId xmlns:a16="http://schemas.microsoft.com/office/drawing/2014/main" id="{516CE7B0-4C83-4A24-A71F-6E9A2226B2D6}"/>
                  </a:ext>
                </a:extLst>
              </p:cNvPr>
              <p:cNvSpPr/>
              <p:nvPr/>
            </p:nvSpPr>
            <p:spPr>
              <a:xfrm rot="1745620">
                <a:off x="2284510" y="502037"/>
                <a:ext cx="106362" cy="10636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 name="Shape 175">
                <a:extLst>
                  <a:ext uri="{FF2B5EF4-FFF2-40B4-BE49-F238E27FC236}">
                    <a16:creationId xmlns:a16="http://schemas.microsoft.com/office/drawing/2014/main" id="{A0000801-EC6D-437F-AD99-CAD8B595DBD2}"/>
                  </a:ext>
                </a:extLst>
              </p:cNvPr>
              <p:cNvSpPr/>
              <p:nvPr/>
            </p:nvSpPr>
            <p:spPr>
              <a:xfrm rot="1745620">
                <a:off x="2001935" y="679835"/>
                <a:ext cx="187321" cy="18732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 name="Shape 175">
                <a:extLst>
                  <a:ext uri="{FF2B5EF4-FFF2-40B4-BE49-F238E27FC236}">
                    <a16:creationId xmlns:a16="http://schemas.microsoft.com/office/drawing/2014/main" id="{8333F1B5-3B52-4026-BD6F-C43C708A3C4C}"/>
                  </a:ext>
                </a:extLst>
              </p:cNvPr>
              <p:cNvSpPr/>
              <p:nvPr/>
            </p:nvSpPr>
            <p:spPr>
              <a:xfrm rot="1745620">
                <a:off x="1644749" y="862395"/>
                <a:ext cx="301618" cy="303206"/>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 name="Shape 175">
                <a:extLst>
                  <a:ext uri="{FF2B5EF4-FFF2-40B4-BE49-F238E27FC236}">
                    <a16:creationId xmlns:a16="http://schemas.microsoft.com/office/drawing/2014/main" id="{4AF6A3CC-D26A-41F3-B927-B745A6E59F78}"/>
                  </a:ext>
                </a:extLst>
              </p:cNvPr>
              <p:cNvSpPr/>
              <p:nvPr/>
            </p:nvSpPr>
            <p:spPr>
              <a:xfrm rot="1745620">
                <a:off x="1514573" y="1149737"/>
                <a:ext cx="106361" cy="10477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 name="Shape 175">
                <a:extLst>
                  <a:ext uri="{FF2B5EF4-FFF2-40B4-BE49-F238E27FC236}">
                    <a16:creationId xmlns:a16="http://schemas.microsoft.com/office/drawing/2014/main" id="{33E9461B-E1DA-43D3-92E7-E4CBC654610C}"/>
                  </a:ext>
                </a:extLst>
              </p:cNvPr>
              <p:cNvSpPr/>
              <p:nvPr/>
            </p:nvSpPr>
            <p:spPr>
              <a:xfrm rot="1745620">
                <a:off x="1276448" y="1237048"/>
                <a:ext cx="187321" cy="18732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 name="Shape 175">
                <a:extLst>
                  <a:ext uri="{FF2B5EF4-FFF2-40B4-BE49-F238E27FC236}">
                    <a16:creationId xmlns:a16="http://schemas.microsoft.com/office/drawing/2014/main" id="{CAB770A5-7EF4-4605-B1DB-61F2ABC6F458}"/>
                  </a:ext>
                </a:extLst>
              </p:cNvPr>
              <p:cNvSpPr/>
              <p:nvPr/>
            </p:nvSpPr>
            <p:spPr>
              <a:xfrm rot="1745620">
                <a:off x="1143098" y="1402150"/>
                <a:ext cx="122234" cy="1238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7" name="Shape 175">
                <a:extLst>
                  <a:ext uri="{FF2B5EF4-FFF2-40B4-BE49-F238E27FC236}">
                    <a16:creationId xmlns:a16="http://schemas.microsoft.com/office/drawing/2014/main" id="{A9F7ED7E-0F7F-453F-AD14-B961754C30DF}"/>
                  </a:ext>
                </a:extLst>
              </p:cNvPr>
              <p:cNvSpPr/>
              <p:nvPr/>
            </p:nvSpPr>
            <p:spPr>
              <a:xfrm rot="1745620">
                <a:off x="719235" y="1759336"/>
                <a:ext cx="104773" cy="10636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8" name="Shape 175">
                <a:extLst>
                  <a:ext uri="{FF2B5EF4-FFF2-40B4-BE49-F238E27FC236}">
                    <a16:creationId xmlns:a16="http://schemas.microsoft.com/office/drawing/2014/main" id="{4B1134E7-79A8-46AA-8840-E808E91ADC32}"/>
                  </a:ext>
                </a:extLst>
              </p:cNvPr>
              <p:cNvSpPr/>
              <p:nvPr/>
            </p:nvSpPr>
            <p:spPr>
              <a:xfrm rot="1745620">
                <a:off x="506510" y="1868873"/>
                <a:ext cx="187321" cy="18732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9" name="Shape 175">
                <a:extLst>
                  <a:ext uri="{FF2B5EF4-FFF2-40B4-BE49-F238E27FC236}">
                    <a16:creationId xmlns:a16="http://schemas.microsoft.com/office/drawing/2014/main" id="{F9E7F80E-ED11-4816-BF8F-FFD0209F9426}"/>
                  </a:ext>
                </a:extLst>
              </p:cNvPr>
              <p:cNvSpPr/>
              <p:nvPr/>
            </p:nvSpPr>
            <p:spPr>
              <a:xfrm rot="1745620">
                <a:off x="147736" y="2051432"/>
                <a:ext cx="303206" cy="303207"/>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0" name="Shape 175">
                <a:extLst>
                  <a:ext uri="{FF2B5EF4-FFF2-40B4-BE49-F238E27FC236}">
                    <a16:creationId xmlns:a16="http://schemas.microsoft.com/office/drawing/2014/main" id="{093FD501-DEF9-453A-8F42-02435FB41AB4}"/>
                  </a:ext>
                </a:extLst>
              </p:cNvPr>
              <p:cNvSpPr/>
              <p:nvPr/>
            </p:nvSpPr>
            <p:spPr>
              <a:xfrm rot="1745620">
                <a:off x="19148" y="2337187"/>
                <a:ext cx="106360" cy="10636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1" name="Shape 175">
                <a:extLst>
                  <a:ext uri="{FF2B5EF4-FFF2-40B4-BE49-F238E27FC236}">
                    <a16:creationId xmlns:a16="http://schemas.microsoft.com/office/drawing/2014/main" id="{6B4B29FD-1036-4E6D-A7CB-FB53CAB89798}"/>
                  </a:ext>
                </a:extLst>
              </p:cNvPr>
              <p:cNvSpPr/>
              <p:nvPr/>
            </p:nvSpPr>
            <p:spPr>
              <a:xfrm rot="1745620">
                <a:off x="830360" y="1627574"/>
                <a:ext cx="149222" cy="1492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2" name="Shape 175">
                <a:extLst>
                  <a:ext uri="{FF2B5EF4-FFF2-40B4-BE49-F238E27FC236}">
                    <a16:creationId xmlns:a16="http://schemas.microsoft.com/office/drawing/2014/main" id="{ECD4ABA7-3715-4F9E-AC9B-CF6F48907478}"/>
                  </a:ext>
                </a:extLst>
              </p:cNvPr>
              <p:cNvSpPr/>
              <p:nvPr/>
            </p:nvSpPr>
            <p:spPr>
              <a:xfrm rot="2645620">
                <a:off x="993875" y="1519625"/>
                <a:ext cx="122234" cy="1238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grpSp>
      <p:sp>
        <p:nvSpPr>
          <p:cNvPr id="784" name="矩形 42"/>
          <p:cNvSpPr/>
          <p:nvPr/>
        </p:nvSpPr>
        <p:spPr>
          <a:xfrm>
            <a:off x="0" y="0"/>
            <a:ext cx="8509000" cy="1107996"/>
          </a:xfrm>
          <a:prstGeom prst="rect">
            <a:avLst/>
          </a:prstGeom>
          <a:solidFill>
            <a:srgbClr val="0F253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3600" b="1">
                <a:solidFill>
                  <a:srgbClr val="FFFFFF"/>
                </a:solidFill>
                <a:latin typeface="+mj-lt"/>
                <a:ea typeface="+mj-ea"/>
                <a:cs typeface="+mj-cs"/>
                <a:sym typeface="Helvetica"/>
              </a:defRPr>
            </a:pPr>
            <a:r>
              <a:rPr lang="en-US" altLang="zh-CN" sz="6600" b="1" dirty="0">
                <a:solidFill>
                  <a:srgbClr val="FFFFFF"/>
                </a:solidFill>
                <a:latin typeface="+mj-lt"/>
                <a:ea typeface="+mj-ea"/>
                <a:cs typeface="+mj-cs"/>
              </a:rPr>
              <a:t>Weighed MSE</a:t>
            </a:r>
          </a:p>
        </p:txBody>
      </p:sp>
      <p:grpSp>
        <p:nvGrpSpPr>
          <p:cNvPr id="26" name="组合 25">
            <a:extLst>
              <a:ext uri="{FF2B5EF4-FFF2-40B4-BE49-F238E27FC236}">
                <a16:creationId xmlns:a16="http://schemas.microsoft.com/office/drawing/2014/main" id="{3C8D522C-B01C-44FF-926A-00B88FB4C234}"/>
              </a:ext>
            </a:extLst>
          </p:cNvPr>
          <p:cNvGrpSpPr/>
          <p:nvPr/>
        </p:nvGrpSpPr>
        <p:grpSpPr>
          <a:xfrm>
            <a:off x="3289032" y="5071861"/>
            <a:ext cx="18466336" cy="2600145"/>
            <a:chOff x="2892948" y="5331468"/>
            <a:chExt cx="18466336" cy="2600145"/>
          </a:xfrm>
        </p:grpSpPr>
        <p:pic>
          <p:nvPicPr>
            <p:cNvPr id="4" name="图片 3">
              <a:extLst>
                <a:ext uri="{FF2B5EF4-FFF2-40B4-BE49-F238E27FC236}">
                  <a16:creationId xmlns:a16="http://schemas.microsoft.com/office/drawing/2014/main" id="{F84EB7C6-9108-4C38-940F-22F9289EA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2948" y="5331468"/>
              <a:ext cx="18466336" cy="2600145"/>
            </a:xfrm>
            <a:prstGeom prst="rect">
              <a:avLst/>
            </a:prstGeom>
          </p:spPr>
        </p:pic>
        <p:sp>
          <p:nvSpPr>
            <p:cNvPr id="25" name="矩形 24">
              <a:extLst>
                <a:ext uri="{FF2B5EF4-FFF2-40B4-BE49-F238E27FC236}">
                  <a16:creationId xmlns:a16="http://schemas.microsoft.com/office/drawing/2014/main" id="{7E5ED8E8-4DE2-4C0D-BC81-FD184ED184C4}"/>
                </a:ext>
              </a:extLst>
            </p:cNvPr>
            <p:cNvSpPr/>
            <p:nvPr/>
          </p:nvSpPr>
          <p:spPr>
            <a:xfrm>
              <a:off x="20599400" y="7518400"/>
              <a:ext cx="759884" cy="413213"/>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zh-CN" altLang="en-US" sz="52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grpSp>
    </p:spTree>
    <p:extLst>
      <p:ext uri="{BB962C8B-B14F-4D97-AF65-F5344CB8AC3E}">
        <p14:creationId xmlns:p14="http://schemas.microsoft.com/office/powerpoint/2010/main" val="124892969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784"/>
                                        </p:tgtEl>
                                        <p:attrNameLst>
                                          <p:attrName>style.visibility</p:attrName>
                                        </p:attrNameLst>
                                      </p:cBhvr>
                                      <p:to>
                                        <p:strVal val="visible"/>
                                      </p:to>
                                    </p:set>
                                    <p:animEffect transition="in" filter="dissolve">
                                      <p:cBhvr>
                                        <p:cTn id="7" dur="500"/>
                                        <p:tgtEl>
                                          <p:spTgt spid="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4"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7E5F046-AE44-4B25-9CCF-DF77EB724FA4}"/>
              </a:ext>
            </a:extLst>
          </p:cNvPr>
          <p:cNvGrpSpPr/>
          <p:nvPr/>
        </p:nvGrpSpPr>
        <p:grpSpPr>
          <a:xfrm>
            <a:off x="-5280636" y="-1750674"/>
            <a:ext cx="12025995" cy="9682287"/>
            <a:chOff x="-515485" y="-188975"/>
            <a:chExt cx="12025995" cy="9682287"/>
          </a:xfrm>
        </p:grpSpPr>
        <p:sp>
          <p:nvSpPr>
            <p:cNvPr id="7" name="Shape 159">
              <a:extLst>
                <a:ext uri="{FF2B5EF4-FFF2-40B4-BE49-F238E27FC236}">
                  <a16:creationId xmlns:a16="http://schemas.microsoft.com/office/drawing/2014/main" id="{4352312A-CA59-4D60-90CF-DCEB4FC09253}"/>
                </a:ext>
              </a:extLst>
            </p:cNvPr>
            <p:cNvSpPr/>
            <p:nvPr/>
          </p:nvSpPr>
          <p:spPr>
            <a:xfrm flipV="1">
              <a:off x="-515485" y="-188975"/>
              <a:ext cx="12025995" cy="968228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grpSp>
          <p:nvGrpSpPr>
            <p:cNvPr id="8" name="组合 8">
              <a:extLst>
                <a:ext uri="{FF2B5EF4-FFF2-40B4-BE49-F238E27FC236}">
                  <a16:creationId xmlns:a16="http://schemas.microsoft.com/office/drawing/2014/main" id="{80513884-4978-47AA-8E98-91BEF50F4018}"/>
                </a:ext>
              </a:extLst>
            </p:cNvPr>
            <p:cNvGrpSpPr/>
            <p:nvPr/>
          </p:nvGrpSpPr>
          <p:grpSpPr>
            <a:xfrm>
              <a:off x="4792564" y="2774560"/>
              <a:ext cx="2992919" cy="2462697"/>
              <a:chOff x="0" y="0"/>
              <a:chExt cx="2992917" cy="2462695"/>
            </a:xfrm>
          </p:grpSpPr>
          <p:sp>
            <p:nvSpPr>
              <p:cNvPr id="9" name="Shape 175">
                <a:extLst>
                  <a:ext uri="{FF2B5EF4-FFF2-40B4-BE49-F238E27FC236}">
                    <a16:creationId xmlns:a16="http://schemas.microsoft.com/office/drawing/2014/main" id="{06C1A873-19A0-4463-A106-3AFB996A55B1}"/>
                  </a:ext>
                </a:extLst>
              </p:cNvPr>
              <p:cNvSpPr/>
              <p:nvPr/>
            </p:nvSpPr>
            <p:spPr>
              <a:xfrm rot="1745620">
                <a:off x="2771873" y="33723"/>
                <a:ext cx="187321" cy="18732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 name="Shape 175">
                <a:extLst>
                  <a:ext uri="{FF2B5EF4-FFF2-40B4-BE49-F238E27FC236}">
                    <a16:creationId xmlns:a16="http://schemas.microsoft.com/office/drawing/2014/main" id="{54E57545-B100-42F3-962B-20F976EE2B20}"/>
                  </a:ext>
                </a:extLst>
              </p:cNvPr>
              <p:cNvSpPr/>
              <p:nvPr/>
            </p:nvSpPr>
            <p:spPr>
              <a:xfrm rot="1745620">
                <a:off x="2414685" y="216283"/>
                <a:ext cx="301618" cy="303206"/>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 name="Shape 175">
                <a:extLst>
                  <a:ext uri="{FF2B5EF4-FFF2-40B4-BE49-F238E27FC236}">
                    <a16:creationId xmlns:a16="http://schemas.microsoft.com/office/drawing/2014/main" id="{516CE7B0-4C83-4A24-A71F-6E9A2226B2D6}"/>
                  </a:ext>
                </a:extLst>
              </p:cNvPr>
              <p:cNvSpPr/>
              <p:nvPr/>
            </p:nvSpPr>
            <p:spPr>
              <a:xfrm rot="1745620">
                <a:off x="2284510" y="502037"/>
                <a:ext cx="106362" cy="10636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 name="Shape 175">
                <a:extLst>
                  <a:ext uri="{FF2B5EF4-FFF2-40B4-BE49-F238E27FC236}">
                    <a16:creationId xmlns:a16="http://schemas.microsoft.com/office/drawing/2014/main" id="{A0000801-EC6D-437F-AD99-CAD8B595DBD2}"/>
                  </a:ext>
                </a:extLst>
              </p:cNvPr>
              <p:cNvSpPr/>
              <p:nvPr/>
            </p:nvSpPr>
            <p:spPr>
              <a:xfrm rot="1745620">
                <a:off x="2001935" y="679835"/>
                <a:ext cx="187321" cy="18732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 name="Shape 175">
                <a:extLst>
                  <a:ext uri="{FF2B5EF4-FFF2-40B4-BE49-F238E27FC236}">
                    <a16:creationId xmlns:a16="http://schemas.microsoft.com/office/drawing/2014/main" id="{8333F1B5-3B52-4026-BD6F-C43C708A3C4C}"/>
                  </a:ext>
                </a:extLst>
              </p:cNvPr>
              <p:cNvSpPr/>
              <p:nvPr/>
            </p:nvSpPr>
            <p:spPr>
              <a:xfrm rot="1745620">
                <a:off x="1644749" y="862395"/>
                <a:ext cx="301618" cy="303206"/>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 name="Shape 175">
                <a:extLst>
                  <a:ext uri="{FF2B5EF4-FFF2-40B4-BE49-F238E27FC236}">
                    <a16:creationId xmlns:a16="http://schemas.microsoft.com/office/drawing/2014/main" id="{4AF6A3CC-D26A-41F3-B927-B745A6E59F78}"/>
                  </a:ext>
                </a:extLst>
              </p:cNvPr>
              <p:cNvSpPr/>
              <p:nvPr/>
            </p:nvSpPr>
            <p:spPr>
              <a:xfrm rot="1745620">
                <a:off x="1514573" y="1149737"/>
                <a:ext cx="106361" cy="10477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 name="Shape 175">
                <a:extLst>
                  <a:ext uri="{FF2B5EF4-FFF2-40B4-BE49-F238E27FC236}">
                    <a16:creationId xmlns:a16="http://schemas.microsoft.com/office/drawing/2014/main" id="{33E9461B-E1DA-43D3-92E7-E4CBC654610C}"/>
                  </a:ext>
                </a:extLst>
              </p:cNvPr>
              <p:cNvSpPr/>
              <p:nvPr/>
            </p:nvSpPr>
            <p:spPr>
              <a:xfrm rot="1745620">
                <a:off x="1276448" y="1237048"/>
                <a:ext cx="187321" cy="18732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 name="Shape 175">
                <a:extLst>
                  <a:ext uri="{FF2B5EF4-FFF2-40B4-BE49-F238E27FC236}">
                    <a16:creationId xmlns:a16="http://schemas.microsoft.com/office/drawing/2014/main" id="{CAB770A5-7EF4-4605-B1DB-61F2ABC6F458}"/>
                  </a:ext>
                </a:extLst>
              </p:cNvPr>
              <p:cNvSpPr/>
              <p:nvPr/>
            </p:nvSpPr>
            <p:spPr>
              <a:xfrm rot="1745620">
                <a:off x="1143098" y="1402150"/>
                <a:ext cx="122234" cy="1238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7" name="Shape 175">
                <a:extLst>
                  <a:ext uri="{FF2B5EF4-FFF2-40B4-BE49-F238E27FC236}">
                    <a16:creationId xmlns:a16="http://schemas.microsoft.com/office/drawing/2014/main" id="{A9F7ED7E-0F7F-453F-AD14-B961754C30DF}"/>
                  </a:ext>
                </a:extLst>
              </p:cNvPr>
              <p:cNvSpPr/>
              <p:nvPr/>
            </p:nvSpPr>
            <p:spPr>
              <a:xfrm rot="1745620">
                <a:off x="719235" y="1759336"/>
                <a:ext cx="104773" cy="10636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8" name="Shape 175">
                <a:extLst>
                  <a:ext uri="{FF2B5EF4-FFF2-40B4-BE49-F238E27FC236}">
                    <a16:creationId xmlns:a16="http://schemas.microsoft.com/office/drawing/2014/main" id="{4B1134E7-79A8-46AA-8840-E808E91ADC32}"/>
                  </a:ext>
                </a:extLst>
              </p:cNvPr>
              <p:cNvSpPr/>
              <p:nvPr/>
            </p:nvSpPr>
            <p:spPr>
              <a:xfrm rot="1745620">
                <a:off x="506510" y="1868873"/>
                <a:ext cx="187321" cy="18732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9" name="Shape 175">
                <a:extLst>
                  <a:ext uri="{FF2B5EF4-FFF2-40B4-BE49-F238E27FC236}">
                    <a16:creationId xmlns:a16="http://schemas.microsoft.com/office/drawing/2014/main" id="{F9E7F80E-ED11-4816-BF8F-FFD0209F9426}"/>
                  </a:ext>
                </a:extLst>
              </p:cNvPr>
              <p:cNvSpPr/>
              <p:nvPr/>
            </p:nvSpPr>
            <p:spPr>
              <a:xfrm rot="1745620">
                <a:off x="147736" y="2051432"/>
                <a:ext cx="303206" cy="303207"/>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0" name="Shape 175">
                <a:extLst>
                  <a:ext uri="{FF2B5EF4-FFF2-40B4-BE49-F238E27FC236}">
                    <a16:creationId xmlns:a16="http://schemas.microsoft.com/office/drawing/2014/main" id="{093FD501-DEF9-453A-8F42-02435FB41AB4}"/>
                  </a:ext>
                </a:extLst>
              </p:cNvPr>
              <p:cNvSpPr/>
              <p:nvPr/>
            </p:nvSpPr>
            <p:spPr>
              <a:xfrm rot="1745620">
                <a:off x="19148" y="2337187"/>
                <a:ext cx="106360" cy="10636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1" name="Shape 175">
                <a:extLst>
                  <a:ext uri="{FF2B5EF4-FFF2-40B4-BE49-F238E27FC236}">
                    <a16:creationId xmlns:a16="http://schemas.microsoft.com/office/drawing/2014/main" id="{6B4B29FD-1036-4E6D-A7CB-FB53CAB89798}"/>
                  </a:ext>
                </a:extLst>
              </p:cNvPr>
              <p:cNvSpPr/>
              <p:nvPr/>
            </p:nvSpPr>
            <p:spPr>
              <a:xfrm rot="1745620">
                <a:off x="830360" y="1627574"/>
                <a:ext cx="149222" cy="1492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2" name="Shape 175">
                <a:extLst>
                  <a:ext uri="{FF2B5EF4-FFF2-40B4-BE49-F238E27FC236}">
                    <a16:creationId xmlns:a16="http://schemas.microsoft.com/office/drawing/2014/main" id="{ECD4ABA7-3715-4F9E-AC9B-CF6F48907478}"/>
                  </a:ext>
                </a:extLst>
              </p:cNvPr>
              <p:cNvSpPr/>
              <p:nvPr/>
            </p:nvSpPr>
            <p:spPr>
              <a:xfrm rot="2645620">
                <a:off x="993875" y="1519625"/>
                <a:ext cx="122234" cy="1238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grpSp>
      <p:sp>
        <p:nvSpPr>
          <p:cNvPr id="784" name="矩形 42"/>
          <p:cNvSpPr/>
          <p:nvPr/>
        </p:nvSpPr>
        <p:spPr>
          <a:xfrm>
            <a:off x="0" y="0"/>
            <a:ext cx="8509000" cy="1107996"/>
          </a:xfrm>
          <a:prstGeom prst="rect">
            <a:avLst/>
          </a:prstGeom>
          <a:solidFill>
            <a:srgbClr val="0F253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3600" b="1">
                <a:solidFill>
                  <a:srgbClr val="FFFFFF"/>
                </a:solidFill>
                <a:latin typeface="+mj-lt"/>
                <a:ea typeface="+mj-ea"/>
                <a:cs typeface="+mj-cs"/>
                <a:sym typeface="Helvetica"/>
              </a:defRPr>
            </a:pPr>
            <a:r>
              <a:rPr lang="en-US" altLang="zh-CN" sz="6600" b="1" dirty="0">
                <a:solidFill>
                  <a:srgbClr val="FFFFFF"/>
                </a:solidFill>
                <a:latin typeface="+mj-lt"/>
                <a:ea typeface="+mj-ea"/>
                <a:cs typeface="+mj-cs"/>
              </a:rPr>
              <a:t>Weighed MSE</a:t>
            </a:r>
          </a:p>
        </p:txBody>
      </p:sp>
      <p:grpSp>
        <p:nvGrpSpPr>
          <p:cNvPr id="26" name="组合 25">
            <a:extLst>
              <a:ext uri="{FF2B5EF4-FFF2-40B4-BE49-F238E27FC236}">
                <a16:creationId xmlns:a16="http://schemas.microsoft.com/office/drawing/2014/main" id="{3C8D522C-B01C-44FF-926A-00B88FB4C234}"/>
              </a:ext>
            </a:extLst>
          </p:cNvPr>
          <p:cNvGrpSpPr/>
          <p:nvPr/>
        </p:nvGrpSpPr>
        <p:grpSpPr>
          <a:xfrm>
            <a:off x="3289032" y="5071861"/>
            <a:ext cx="18466336" cy="2600145"/>
            <a:chOff x="2892948" y="5331468"/>
            <a:chExt cx="18466336" cy="2600145"/>
          </a:xfrm>
        </p:grpSpPr>
        <p:pic>
          <p:nvPicPr>
            <p:cNvPr id="4" name="图片 3">
              <a:extLst>
                <a:ext uri="{FF2B5EF4-FFF2-40B4-BE49-F238E27FC236}">
                  <a16:creationId xmlns:a16="http://schemas.microsoft.com/office/drawing/2014/main" id="{F84EB7C6-9108-4C38-940F-22F9289EA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2948" y="5331468"/>
              <a:ext cx="18466336" cy="2600145"/>
            </a:xfrm>
            <a:prstGeom prst="rect">
              <a:avLst/>
            </a:prstGeom>
          </p:spPr>
        </p:pic>
        <p:sp>
          <p:nvSpPr>
            <p:cNvPr id="25" name="矩形 24">
              <a:extLst>
                <a:ext uri="{FF2B5EF4-FFF2-40B4-BE49-F238E27FC236}">
                  <a16:creationId xmlns:a16="http://schemas.microsoft.com/office/drawing/2014/main" id="{7E5ED8E8-4DE2-4C0D-BC81-FD184ED184C4}"/>
                </a:ext>
              </a:extLst>
            </p:cNvPr>
            <p:cNvSpPr/>
            <p:nvPr/>
          </p:nvSpPr>
          <p:spPr>
            <a:xfrm>
              <a:off x="20599400" y="7518400"/>
              <a:ext cx="759884" cy="413213"/>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zh-CN" altLang="en-US" sz="52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grpSp>
      <p:pic>
        <p:nvPicPr>
          <p:cNvPr id="23" name="图片 22">
            <a:extLst>
              <a:ext uri="{FF2B5EF4-FFF2-40B4-BE49-F238E27FC236}">
                <a16:creationId xmlns:a16="http://schemas.microsoft.com/office/drawing/2014/main" id="{AF9629C7-6A3A-42FB-8F53-33F4585FC50C}"/>
              </a:ext>
            </a:extLst>
          </p:cNvPr>
          <p:cNvPicPr>
            <a:picLocks noChangeAspect="1"/>
          </p:cNvPicPr>
          <p:nvPr/>
        </p:nvPicPr>
        <p:blipFill rotWithShape="1">
          <a:blip r:embed="rId4">
            <a:extLst>
              <a:ext uri="{28A0092B-C50C-407E-A947-70E740481C1C}">
                <a14:useLocalDpi xmlns:a14="http://schemas.microsoft.com/office/drawing/2010/main" val="0"/>
              </a:ext>
            </a:extLst>
          </a:blip>
          <a:srcRect t="10686" b="24730"/>
          <a:stretch/>
        </p:blipFill>
        <p:spPr>
          <a:xfrm>
            <a:off x="8226201" y="8007813"/>
            <a:ext cx="9049198" cy="2305909"/>
          </a:xfrm>
          <a:prstGeom prst="rect">
            <a:avLst/>
          </a:prstGeom>
        </p:spPr>
      </p:pic>
    </p:spTree>
    <p:extLst>
      <p:ext uri="{BB962C8B-B14F-4D97-AF65-F5344CB8AC3E}">
        <p14:creationId xmlns:p14="http://schemas.microsoft.com/office/powerpoint/2010/main" val="326375541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784"/>
                                        </p:tgtEl>
                                        <p:attrNameLst>
                                          <p:attrName>style.visibility</p:attrName>
                                        </p:attrNameLst>
                                      </p:cBhvr>
                                      <p:to>
                                        <p:strVal val="visible"/>
                                      </p:to>
                                    </p:set>
                                    <p:animEffect transition="in" filter="dissolve">
                                      <p:cBhvr>
                                        <p:cTn id="7" dur="500"/>
                                        <p:tgtEl>
                                          <p:spTgt spid="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4"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7E5F046-AE44-4B25-9CCF-DF77EB724FA4}"/>
              </a:ext>
            </a:extLst>
          </p:cNvPr>
          <p:cNvGrpSpPr/>
          <p:nvPr/>
        </p:nvGrpSpPr>
        <p:grpSpPr>
          <a:xfrm>
            <a:off x="-5280636" y="-1750674"/>
            <a:ext cx="12025995" cy="9682287"/>
            <a:chOff x="-515485" y="-188975"/>
            <a:chExt cx="12025995" cy="9682287"/>
          </a:xfrm>
        </p:grpSpPr>
        <p:sp>
          <p:nvSpPr>
            <p:cNvPr id="7" name="Shape 159">
              <a:extLst>
                <a:ext uri="{FF2B5EF4-FFF2-40B4-BE49-F238E27FC236}">
                  <a16:creationId xmlns:a16="http://schemas.microsoft.com/office/drawing/2014/main" id="{4352312A-CA59-4D60-90CF-DCEB4FC09253}"/>
                </a:ext>
              </a:extLst>
            </p:cNvPr>
            <p:cNvSpPr/>
            <p:nvPr/>
          </p:nvSpPr>
          <p:spPr>
            <a:xfrm flipV="1">
              <a:off x="-515485" y="-188975"/>
              <a:ext cx="12025995" cy="968228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grpSp>
          <p:nvGrpSpPr>
            <p:cNvPr id="8" name="组合 8">
              <a:extLst>
                <a:ext uri="{FF2B5EF4-FFF2-40B4-BE49-F238E27FC236}">
                  <a16:creationId xmlns:a16="http://schemas.microsoft.com/office/drawing/2014/main" id="{80513884-4978-47AA-8E98-91BEF50F4018}"/>
                </a:ext>
              </a:extLst>
            </p:cNvPr>
            <p:cNvGrpSpPr/>
            <p:nvPr/>
          </p:nvGrpSpPr>
          <p:grpSpPr>
            <a:xfrm>
              <a:off x="4792564" y="2774560"/>
              <a:ext cx="2992919" cy="2462697"/>
              <a:chOff x="0" y="0"/>
              <a:chExt cx="2992917" cy="2462695"/>
            </a:xfrm>
          </p:grpSpPr>
          <p:sp>
            <p:nvSpPr>
              <p:cNvPr id="9" name="Shape 175">
                <a:extLst>
                  <a:ext uri="{FF2B5EF4-FFF2-40B4-BE49-F238E27FC236}">
                    <a16:creationId xmlns:a16="http://schemas.microsoft.com/office/drawing/2014/main" id="{06C1A873-19A0-4463-A106-3AFB996A55B1}"/>
                  </a:ext>
                </a:extLst>
              </p:cNvPr>
              <p:cNvSpPr/>
              <p:nvPr/>
            </p:nvSpPr>
            <p:spPr>
              <a:xfrm rot="1745620">
                <a:off x="2771873" y="33723"/>
                <a:ext cx="187321" cy="18732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 name="Shape 175">
                <a:extLst>
                  <a:ext uri="{FF2B5EF4-FFF2-40B4-BE49-F238E27FC236}">
                    <a16:creationId xmlns:a16="http://schemas.microsoft.com/office/drawing/2014/main" id="{54E57545-B100-42F3-962B-20F976EE2B20}"/>
                  </a:ext>
                </a:extLst>
              </p:cNvPr>
              <p:cNvSpPr/>
              <p:nvPr/>
            </p:nvSpPr>
            <p:spPr>
              <a:xfrm rot="1745620">
                <a:off x="2414685" y="216283"/>
                <a:ext cx="301618" cy="303206"/>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 name="Shape 175">
                <a:extLst>
                  <a:ext uri="{FF2B5EF4-FFF2-40B4-BE49-F238E27FC236}">
                    <a16:creationId xmlns:a16="http://schemas.microsoft.com/office/drawing/2014/main" id="{516CE7B0-4C83-4A24-A71F-6E9A2226B2D6}"/>
                  </a:ext>
                </a:extLst>
              </p:cNvPr>
              <p:cNvSpPr/>
              <p:nvPr/>
            </p:nvSpPr>
            <p:spPr>
              <a:xfrm rot="1745620">
                <a:off x="2284510" y="502037"/>
                <a:ext cx="106362" cy="10636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 name="Shape 175">
                <a:extLst>
                  <a:ext uri="{FF2B5EF4-FFF2-40B4-BE49-F238E27FC236}">
                    <a16:creationId xmlns:a16="http://schemas.microsoft.com/office/drawing/2014/main" id="{A0000801-EC6D-437F-AD99-CAD8B595DBD2}"/>
                  </a:ext>
                </a:extLst>
              </p:cNvPr>
              <p:cNvSpPr/>
              <p:nvPr/>
            </p:nvSpPr>
            <p:spPr>
              <a:xfrm rot="1745620">
                <a:off x="2001935" y="679835"/>
                <a:ext cx="187321" cy="18732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 name="Shape 175">
                <a:extLst>
                  <a:ext uri="{FF2B5EF4-FFF2-40B4-BE49-F238E27FC236}">
                    <a16:creationId xmlns:a16="http://schemas.microsoft.com/office/drawing/2014/main" id="{8333F1B5-3B52-4026-BD6F-C43C708A3C4C}"/>
                  </a:ext>
                </a:extLst>
              </p:cNvPr>
              <p:cNvSpPr/>
              <p:nvPr/>
            </p:nvSpPr>
            <p:spPr>
              <a:xfrm rot="1745620">
                <a:off x="1644749" y="862395"/>
                <a:ext cx="301618" cy="303206"/>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 name="Shape 175">
                <a:extLst>
                  <a:ext uri="{FF2B5EF4-FFF2-40B4-BE49-F238E27FC236}">
                    <a16:creationId xmlns:a16="http://schemas.microsoft.com/office/drawing/2014/main" id="{4AF6A3CC-D26A-41F3-B927-B745A6E59F78}"/>
                  </a:ext>
                </a:extLst>
              </p:cNvPr>
              <p:cNvSpPr/>
              <p:nvPr/>
            </p:nvSpPr>
            <p:spPr>
              <a:xfrm rot="1745620">
                <a:off x="1514573" y="1149737"/>
                <a:ext cx="106361" cy="10477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 name="Shape 175">
                <a:extLst>
                  <a:ext uri="{FF2B5EF4-FFF2-40B4-BE49-F238E27FC236}">
                    <a16:creationId xmlns:a16="http://schemas.microsoft.com/office/drawing/2014/main" id="{33E9461B-E1DA-43D3-92E7-E4CBC654610C}"/>
                  </a:ext>
                </a:extLst>
              </p:cNvPr>
              <p:cNvSpPr/>
              <p:nvPr/>
            </p:nvSpPr>
            <p:spPr>
              <a:xfrm rot="1745620">
                <a:off x="1276448" y="1237048"/>
                <a:ext cx="187321" cy="18732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 name="Shape 175">
                <a:extLst>
                  <a:ext uri="{FF2B5EF4-FFF2-40B4-BE49-F238E27FC236}">
                    <a16:creationId xmlns:a16="http://schemas.microsoft.com/office/drawing/2014/main" id="{CAB770A5-7EF4-4605-B1DB-61F2ABC6F458}"/>
                  </a:ext>
                </a:extLst>
              </p:cNvPr>
              <p:cNvSpPr/>
              <p:nvPr/>
            </p:nvSpPr>
            <p:spPr>
              <a:xfrm rot="1745620">
                <a:off x="1143098" y="1402150"/>
                <a:ext cx="122234" cy="1238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7" name="Shape 175">
                <a:extLst>
                  <a:ext uri="{FF2B5EF4-FFF2-40B4-BE49-F238E27FC236}">
                    <a16:creationId xmlns:a16="http://schemas.microsoft.com/office/drawing/2014/main" id="{A9F7ED7E-0F7F-453F-AD14-B961754C30DF}"/>
                  </a:ext>
                </a:extLst>
              </p:cNvPr>
              <p:cNvSpPr/>
              <p:nvPr/>
            </p:nvSpPr>
            <p:spPr>
              <a:xfrm rot="1745620">
                <a:off x="719235" y="1759336"/>
                <a:ext cx="104773" cy="10636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8" name="Shape 175">
                <a:extLst>
                  <a:ext uri="{FF2B5EF4-FFF2-40B4-BE49-F238E27FC236}">
                    <a16:creationId xmlns:a16="http://schemas.microsoft.com/office/drawing/2014/main" id="{4B1134E7-79A8-46AA-8840-E808E91ADC32}"/>
                  </a:ext>
                </a:extLst>
              </p:cNvPr>
              <p:cNvSpPr/>
              <p:nvPr/>
            </p:nvSpPr>
            <p:spPr>
              <a:xfrm rot="1745620">
                <a:off x="506510" y="1868873"/>
                <a:ext cx="187321" cy="18732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9" name="Shape 175">
                <a:extLst>
                  <a:ext uri="{FF2B5EF4-FFF2-40B4-BE49-F238E27FC236}">
                    <a16:creationId xmlns:a16="http://schemas.microsoft.com/office/drawing/2014/main" id="{F9E7F80E-ED11-4816-BF8F-FFD0209F9426}"/>
                  </a:ext>
                </a:extLst>
              </p:cNvPr>
              <p:cNvSpPr/>
              <p:nvPr/>
            </p:nvSpPr>
            <p:spPr>
              <a:xfrm rot="1745620">
                <a:off x="147736" y="2051432"/>
                <a:ext cx="303206" cy="303207"/>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0" name="Shape 175">
                <a:extLst>
                  <a:ext uri="{FF2B5EF4-FFF2-40B4-BE49-F238E27FC236}">
                    <a16:creationId xmlns:a16="http://schemas.microsoft.com/office/drawing/2014/main" id="{093FD501-DEF9-453A-8F42-02435FB41AB4}"/>
                  </a:ext>
                </a:extLst>
              </p:cNvPr>
              <p:cNvSpPr/>
              <p:nvPr/>
            </p:nvSpPr>
            <p:spPr>
              <a:xfrm rot="1745620">
                <a:off x="19148" y="2337187"/>
                <a:ext cx="106360" cy="10636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1" name="Shape 175">
                <a:extLst>
                  <a:ext uri="{FF2B5EF4-FFF2-40B4-BE49-F238E27FC236}">
                    <a16:creationId xmlns:a16="http://schemas.microsoft.com/office/drawing/2014/main" id="{6B4B29FD-1036-4E6D-A7CB-FB53CAB89798}"/>
                  </a:ext>
                </a:extLst>
              </p:cNvPr>
              <p:cNvSpPr/>
              <p:nvPr/>
            </p:nvSpPr>
            <p:spPr>
              <a:xfrm rot="1745620">
                <a:off x="830360" y="1627574"/>
                <a:ext cx="149222" cy="1492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2" name="Shape 175">
                <a:extLst>
                  <a:ext uri="{FF2B5EF4-FFF2-40B4-BE49-F238E27FC236}">
                    <a16:creationId xmlns:a16="http://schemas.microsoft.com/office/drawing/2014/main" id="{ECD4ABA7-3715-4F9E-AC9B-CF6F48907478}"/>
                  </a:ext>
                </a:extLst>
              </p:cNvPr>
              <p:cNvSpPr/>
              <p:nvPr/>
            </p:nvSpPr>
            <p:spPr>
              <a:xfrm rot="2645620">
                <a:off x="993875" y="1519625"/>
                <a:ext cx="122234" cy="1238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grpSp>
      <p:sp>
        <p:nvSpPr>
          <p:cNvPr id="784" name="矩形 42"/>
          <p:cNvSpPr/>
          <p:nvPr/>
        </p:nvSpPr>
        <p:spPr>
          <a:xfrm>
            <a:off x="0" y="0"/>
            <a:ext cx="8509000" cy="1107996"/>
          </a:xfrm>
          <a:prstGeom prst="rect">
            <a:avLst/>
          </a:prstGeom>
          <a:solidFill>
            <a:srgbClr val="0F253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3600" b="1">
                <a:solidFill>
                  <a:srgbClr val="FFFFFF"/>
                </a:solidFill>
                <a:latin typeface="+mj-lt"/>
                <a:ea typeface="+mj-ea"/>
                <a:cs typeface="+mj-cs"/>
                <a:sym typeface="Helvetica"/>
              </a:defRPr>
            </a:pPr>
            <a:r>
              <a:rPr lang="en-US" altLang="zh-CN" sz="6600" b="1" dirty="0">
                <a:solidFill>
                  <a:srgbClr val="FFFFFF"/>
                </a:solidFill>
                <a:latin typeface="+mj-lt"/>
                <a:ea typeface="+mj-ea"/>
                <a:cs typeface="+mj-cs"/>
              </a:rPr>
              <a:t>Weighed MSE</a:t>
            </a:r>
          </a:p>
        </p:txBody>
      </p:sp>
      <p:grpSp>
        <p:nvGrpSpPr>
          <p:cNvPr id="26" name="组合 25">
            <a:extLst>
              <a:ext uri="{FF2B5EF4-FFF2-40B4-BE49-F238E27FC236}">
                <a16:creationId xmlns:a16="http://schemas.microsoft.com/office/drawing/2014/main" id="{3C8D522C-B01C-44FF-926A-00B88FB4C234}"/>
              </a:ext>
            </a:extLst>
          </p:cNvPr>
          <p:cNvGrpSpPr/>
          <p:nvPr/>
        </p:nvGrpSpPr>
        <p:grpSpPr>
          <a:xfrm>
            <a:off x="3289032" y="5071861"/>
            <a:ext cx="18466336" cy="2600145"/>
            <a:chOff x="2892948" y="5331468"/>
            <a:chExt cx="18466336" cy="2600145"/>
          </a:xfrm>
        </p:grpSpPr>
        <p:pic>
          <p:nvPicPr>
            <p:cNvPr id="4" name="图片 3">
              <a:extLst>
                <a:ext uri="{FF2B5EF4-FFF2-40B4-BE49-F238E27FC236}">
                  <a16:creationId xmlns:a16="http://schemas.microsoft.com/office/drawing/2014/main" id="{F84EB7C6-9108-4C38-940F-22F9289EA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2948" y="5331468"/>
              <a:ext cx="18466336" cy="2600145"/>
            </a:xfrm>
            <a:prstGeom prst="rect">
              <a:avLst/>
            </a:prstGeom>
          </p:spPr>
        </p:pic>
        <p:sp>
          <p:nvSpPr>
            <p:cNvPr id="25" name="矩形 24">
              <a:extLst>
                <a:ext uri="{FF2B5EF4-FFF2-40B4-BE49-F238E27FC236}">
                  <a16:creationId xmlns:a16="http://schemas.microsoft.com/office/drawing/2014/main" id="{7E5ED8E8-4DE2-4C0D-BC81-FD184ED184C4}"/>
                </a:ext>
              </a:extLst>
            </p:cNvPr>
            <p:cNvSpPr/>
            <p:nvPr/>
          </p:nvSpPr>
          <p:spPr>
            <a:xfrm>
              <a:off x="20599400" y="7518400"/>
              <a:ext cx="759884" cy="413213"/>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zh-CN" altLang="en-US" sz="52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grpSp>
      <p:pic>
        <p:nvPicPr>
          <p:cNvPr id="23" name="图片 22">
            <a:extLst>
              <a:ext uri="{FF2B5EF4-FFF2-40B4-BE49-F238E27FC236}">
                <a16:creationId xmlns:a16="http://schemas.microsoft.com/office/drawing/2014/main" id="{AF9629C7-6A3A-42FB-8F53-33F4585FC50C}"/>
              </a:ext>
            </a:extLst>
          </p:cNvPr>
          <p:cNvPicPr>
            <a:picLocks noChangeAspect="1"/>
          </p:cNvPicPr>
          <p:nvPr/>
        </p:nvPicPr>
        <p:blipFill rotWithShape="1">
          <a:blip r:embed="rId4">
            <a:extLst>
              <a:ext uri="{28A0092B-C50C-407E-A947-70E740481C1C}">
                <a14:useLocalDpi xmlns:a14="http://schemas.microsoft.com/office/drawing/2010/main" val="0"/>
              </a:ext>
            </a:extLst>
          </a:blip>
          <a:srcRect t="10686" b="24730"/>
          <a:stretch/>
        </p:blipFill>
        <p:spPr>
          <a:xfrm>
            <a:off x="8226201" y="8007813"/>
            <a:ext cx="9049198" cy="2305909"/>
          </a:xfrm>
          <a:prstGeom prst="rect">
            <a:avLst/>
          </a:prstGeom>
        </p:spPr>
      </p:pic>
      <p:grpSp>
        <p:nvGrpSpPr>
          <p:cNvPr id="24" name="组合 23">
            <a:extLst>
              <a:ext uri="{FF2B5EF4-FFF2-40B4-BE49-F238E27FC236}">
                <a16:creationId xmlns:a16="http://schemas.microsoft.com/office/drawing/2014/main" id="{2DFAAAC6-AC31-4CC2-876F-1FB2ADFA39B7}"/>
              </a:ext>
            </a:extLst>
          </p:cNvPr>
          <p:cNvGrpSpPr/>
          <p:nvPr/>
        </p:nvGrpSpPr>
        <p:grpSpPr>
          <a:xfrm>
            <a:off x="1667111" y="10649529"/>
            <a:ext cx="21858531" cy="2459469"/>
            <a:chOff x="1467827" y="1917096"/>
            <a:chExt cx="21858531" cy="2459469"/>
          </a:xfrm>
        </p:grpSpPr>
        <p:pic>
          <p:nvPicPr>
            <p:cNvPr id="27" name="图片 26">
              <a:extLst>
                <a:ext uri="{FF2B5EF4-FFF2-40B4-BE49-F238E27FC236}">
                  <a16:creationId xmlns:a16="http://schemas.microsoft.com/office/drawing/2014/main" id="{6090CB9C-7A57-41CE-8C9E-361971BFE1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7827" y="1917096"/>
              <a:ext cx="21858531" cy="2459469"/>
            </a:xfrm>
            <a:prstGeom prst="rect">
              <a:avLst/>
            </a:prstGeom>
          </p:spPr>
        </p:pic>
        <p:sp>
          <p:nvSpPr>
            <p:cNvPr id="28" name="矩形 27">
              <a:extLst>
                <a:ext uri="{FF2B5EF4-FFF2-40B4-BE49-F238E27FC236}">
                  <a16:creationId xmlns:a16="http://schemas.microsoft.com/office/drawing/2014/main" id="{9B3846C8-243E-407D-A06A-FDC4C3E10DFB}"/>
                </a:ext>
              </a:extLst>
            </p:cNvPr>
            <p:cNvSpPr/>
            <p:nvPr/>
          </p:nvSpPr>
          <p:spPr>
            <a:xfrm>
              <a:off x="20684758" y="3930288"/>
              <a:ext cx="2641600" cy="446277"/>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zh-CN" altLang="en-US" sz="5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grpSp>
    </p:spTree>
    <p:extLst>
      <p:ext uri="{BB962C8B-B14F-4D97-AF65-F5344CB8AC3E}">
        <p14:creationId xmlns:p14="http://schemas.microsoft.com/office/powerpoint/2010/main" val="42979500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784"/>
                                        </p:tgtEl>
                                        <p:attrNameLst>
                                          <p:attrName>style.visibility</p:attrName>
                                        </p:attrNameLst>
                                      </p:cBhvr>
                                      <p:to>
                                        <p:strVal val="visible"/>
                                      </p:to>
                                    </p:set>
                                    <p:animEffect transition="in" filter="dissolve">
                                      <p:cBhvr>
                                        <p:cTn id="7" dur="500"/>
                                        <p:tgtEl>
                                          <p:spTgt spid="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4"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282CB48-55EE-492F-B696-F14D98740C68}"/>
              </a:ext>
            </a:extLst>
          </p:cNvPr>
          <p:cNvGrpSpPr/>
          <p:nvPr/>
        </p:nvGrpSpPr>
        <p:grpSpPr>
          <a:xfrm>
            <a:off x="956812" y="2040615"/>
            <a:ext cx="21636187" cy="11615878"/>
            <a:chOff x="956812" y="2040615"/>
            <a:chExt cx="21636187" cy="11615878"/>
          </a:xfrm>
        </p:grpSpPr>
        <p:sp>
          <p:nvSpPr>
            <p:cNvPr id="14" name="菱形 13">
              <a:extLst>
                <a:ext uri="{FF2B5EF4-FFF2-40B4-BE49-F238E27FC236}">
                  <a16:creationId xmlns:a16="http://schemas.microsoft.com/office/drawing/2014/main" id="{530AB55C-7DF8-2B42-BF5A-A8932EDBE9C8}"/>
                </a:ext>
              </a:extLst>
            </p:cNvPr>
            <p:cNvSpPr/>
            <p:nvPr/>
          </p:nvSpPr>
          <p:spPr>
            <a:xfrm>
              <a:off x="4781979" y="2359705"/>
              <a:ext cx="2541587" cy="2541587"/>
            </a:xfrm>
            <a:prstGeom prst="diamond">
              <a:avLst/>
            </a:prstGeom>
            <a:gradFill>
              <a:gsLst>
                <a:gs pos="0">
                  <a:schemeClr val="tx2">
                    <a:lumMod val="10000"/>
                  </a:schemeClr>
                </a:gs>
                <a:gs pos="100000">
                  <a:schemeClr val="bg2">
                    <a:lumMod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5333" kern="0" dirty="0">
                  <a:latin typeface="微软雅黑 Light" panose="020B0502040204020203" pitchFamily="34" charset="-122"/>
                  <a:ea typeface="微软雅黑 Light" panose="020B0502040204020203" pitchFamily="34" charset="-122"/>
                </a:rPr>
                <a:t>1</a:t>
              </a:r>
              <a:endParaRPr lang="zh-CN" altLang="en-US" sz="5333" kern="0" dirty="0">
                <a:latin typeface="微软雅黑 Light" panose="020B0502040204020203" pitchFamily="34" charset="-122"/>
                <a:ea typeface="微软雅黑 Light" panose="020B0502040204020203" pitchFamily="34" charset="-122"/>
              </a:endParaRPr>
            </a:p>
          </p:txBody>
        </p:sp>
        <p:sp>
          <p:nvSpPr>
            <p:cNvPr id="15" name="菱形 14">
              <a:extLst>
                <a:ext uri="{FF2B5EF4-FFF2-40B4-BE49-F238E27FC236}">
                  <a16:creationId xmlns:a16="http://schemas.microsoft.com/office/drawing/2014/main" id="{C0E2D49B-DDEB-1B4D-BDE1-0586F88ECDAD}"/>
                </a:ext>
              </a:extLst>
            </p:cNvPr>
            <p:cNvSpPr/>
            <p:nvPr/>
          </p:nvSpPr>
          <p:spPr>
            <a:xfrm>
              <a:off x="11215313" y="2040615"/>
              <a:ext cx="2541588" cy="2541588"/>
            </a:xfrm>
            <a:prstGeom prst="diamond">
              <a:avLst/>
            </a:prstGeom>
            <a:gradFill>
              <a:gsLst>
                <a:gs pos="0">
                  <a:schemeClr val="tx2">
                    <a:lumMod val="10000"/>
                  </a:schemeClr>
                </a:gs>
                <a:gs pos="100000">
                  <a:schemeClr val="bg2">
                    <a:lumMod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5333" kern="0" dirty="0">
                  <a:latin typeface="微软雅黑 Light" panose="020B0502040204020203" pitchFamily="34" charset="-122"/>
                  <a:ea typeface="微软雅黑 Light" panose="020B0502040204020203" pitchFamily="34" charset="-122"/>
                </a:rPr>
                <a:t>2</a:t>
              </a:r>
              <a:endParaRPr lang="zh-CN" altLang="en-US" sz="5333" kern="0" dirty="0">
                <a:latin typeface="微软雅黑 Light" panose="020B0502040204020203" pitchFamily="34" charset="-122"/>
                <a:ea typeface="微软雅黑 Light" panose="020B0502040204020203" pitchFamily="34" charset="-122"/>
              </a:endParaRPr>
            </a:p>
          </p:txBody>
        </p:sp>
        <p:sp>
          <p:nvSpPr>
            <p:cNvPr id="16" name="菱形 15">
              <a:extLst>
                <a:ext uri="{FF2B5EF4-FFF2-40B4-BE49-F238E27FC236}">
                  <a16:creationId xmlns:a16="http://schemas.microsoft.com/office/drawing/2014/main" id="{EDCC43B4-A210-C24C-BDEB-26C3C1B0E5D7}"/>
                </a:ext>
              </a:extLst>
            </p:cNvPr>
            <p:cNvSpPr/>
            <p:nvPr/>
          </p:nvSpPr>
          <p:spPr>
            <a:xfrm>
              <a:off x="17648648" y="2178799"/>
              <a:ext cx="2541588" cy="2541587"/>
            </a:xfrm>
            <a:prstGeom prst="diamond">
              <a:avLst/>
            </a:prstGeom>
            <a:gradFill>
              <a:gsLst>
                <a:gs pos="0">
                  <a:schemeClr val="tx2">
                    <a:lumMod val="10000"/>
                  </a:schemeClr>
                </a:gs>
                <a:gs pos="100000">
                  <a:schemeClr val="bg2">
                    <a:lumMod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5333" kern="0" dirty="0">
                  <a:latin typeface="微软雅黑 Light" panose="020B0502040204020203" pitchFamily="34" charset="-122"/>
                  <a:ea typeface="微软雅黑 Light" panose="020B0502040204020203" pitchFamily="34" charset="-122"/>
                </a:rPr>
                <a:t>3</a:t>
              </a:r>
              <a:endParaRPr lang="zh-CN" altLang="en-US" sz="5333" kern="0" dirty="0">
                <a:latin typeface="微软雅黑 Light" panose="020B0502040204020203" pitchFamily="34" charset="-122"/>
                <a:ea typeface="微软雅黑 Light" panose="020B0502040204020203" pitchFamily="34" charset="-122"/>
              </a:endParaRPr>
            </a:p>
          </p:txBody>
        </p:sp>
        <p:grpSp>
          <p:nvGrpSpPr>
            <p:cNvPr id="17" name="组合 16">
              <a:extLst>
                <a:ext uri="{FF2B5EF4-FFF2-40B4-BE49-F238E27FC236}">
                  <a16:creationId xmlns:a16="http://schemas.microsoft.com/office/drawing/2014/main" id="{2F403D16-801D-4468-A427-3F492C306399}"/>
                </a:ext>
              </a:extLst>
            </p:cNvPr>
            <p:cNvGrpSpPr>
              <a:grpSpLocks/>
            </p:cNvGrpSpPr>
            <p:nvPr/>
          </p:nvGrpSpPr>
          <p:grpSpPr bwMode="auto">
            <a:xfrm>
              <a:off x="2962133" y="5087569"/>
              <a:ext cx="6471642" cy="1105100"/>
              <a:chOff x="4534403" y="1458576"/>
              <a:chExt cx="2425950" cy="414417"/>
            </a:xfrm>
          </p:grpSpPr>
          <p:sp>
            <p:nvSpPr>
              <p:cNvPr id="18" name="矩形 17">
                <a:extLst>
                  <a:ext uri="{FF2B5EF4-FFF2-40B4-BE49-F238E27FC236}">
                    <a16:creationId xmlns:a16="http://schemas.microsoft.com/office/drawing/2014/main" id="{2A1A9E6F-83A6-C746-88D3-FE39B258CACD}"/>
                  </a:ext>
                </a:extLst>
              </p:cNvPr>
              <p:cNvSpPr/>
              <p:nvPr/>
            </p:nvSpPr>
            <p:spPr>
              <a:xfrm>
                <a:off x="4534403" y="1469032"/>
                <a:ext cx="2425950" cy="403961"/>
              </a:xfrm>
              <a:prstGeom prst="rect">
                <a:avLst/>
              </a:prstGeom>
            </p:spPr>
            <p:txBody>
              <a:bodyPr wrap="none">
                <a:spAutoFit/>
              </a:bodyPr>
              <a:lstStyle/>
              <a:p>
                <a:pPr algn="ctr" eaLnBrk="1" fontAlgn="auto" hangingPunct="1">
                  <a:spcBef>
                    <a:spcPts val="0"/>
                  </a:spcBef>
                  <a:spcAft>
                    <a:spcPts val="0"/>
                  </a:spcAft>
                  <a:defRPr/>
                </a:pPr>
                <a:r>
                  <a:rPr lang="en-US" altLang="zh-CN" sz="3200" b="1" kern="0" dirty="0">
                    <a:solidFill>
                      <a:schemeClr val="bg2">
                        <a:lumMod val="50000"/>
                      </a:schemeClr>
                    </a:solidFill>
                    <a:latin typeface="微软雅黑 Light" panose="020B0502040204020203" pitchFamily="34" charset="-122"/>
                    <a:ea typeface="微软雅黑 Light" panose="020B0502040204020203" pitchFamily="34" charset="-122"/>
                  </a:rPr>
                  <a:t>Recognize HR text images </a:t>
                </a:r>
              </a:p>
              <a:p>
                <a:pPr algn="ctr" eaLnBrk="1" fontAlgn="auto" hangingPunct="1">
                  <a:spcBef>
                    <a:spcPts val="0"/>
                  </a:spcBef>
                  <a:spcAft>
                    <a:spcPts val="0"/>
                  </a:spcAft>
                  <a:defRPr/>
                </a:pPr>
                <a:r>
                  <a:rPr lang="en-US" altLang="zh-CN" sz="3200" b="1" kern="0" dirty="0">
                    <a:solidFill>
                      <a:schemeClr val="bg2">
                        <a:lumMod val="50000"/>
                      </a:schemeClr>
                    </a:solidFill>
                    <a:latin typeface="微软雅黑 Light" panose="020B0502040204020203" pitchFamily="34" charset="-122"/>
                    <a:ea typeface="微软雅黑 Light" panose="020B0502040204020203" pitchFamily="34" charset="-122"/>
                  </a:rPr>
                  <a:t>and use the result as </a:t>
                </a:r>
                <a:r>
                  <a:rPr lang="en-US" altLang="zh-CN" sz="3200" b="1" kern="0" dirty="0" err="1">
                    <a:solidFill>
                      <a:schemeClr val="bg2">
                        <a:lumMod val="50000"/>
                      </a:schemeClr>
                    </a:solidFill>
                    <a:latin typeface="微软雅黑 Light" panose="020B0502040204020203" pitchFamily="34" charset="-122"/>
                    <a:ea typeface="微软雅黑 Light" panose="020B0502040204020203" pitchFamily="34" charset="-122"/>
                  </a:rPr>
                  <a:t>groundtruth</a:t>
                </a:r>
                <a:r>
                  <a:rPr lang="en-US" altLang="zh-CN" sz="3200" b="1" kern="0" dirty="0">
                    <a:solidFill>
                      <a:schemeClr val="bg2">
                        <a:lumMod val="50000"/>
                      </a:schemeClr>
                    </a:solidFill>
                    <a:latin typeface="微软雅黑 Light" panose="020B0502040204020203" pitchFamily="34" charset="-122"/>
                    <a:ea typeface="微软雅黑 Light" panose="020B0502040204020203" pitchFamily="34" charset="-122"/>
                  </a:rPr>
                  <a:t>.</a:t>
                </a:r>
                <a:endParaRPr lang="zh-CN" altLang="en-US" sz="2800" kern="0" dirty="0">
                  <a:solidFill>
                    <a:srgbClr val="1E1E1E"/>
                  </a:solidFill>
                  <a:latin typeface="微软雅黑 Light" panose="020B0502040204020203" pitchFamily="34" charset="-122"/>
                  <a:ea typeface="微软雅黑 Light" panose="020B0502040204020203" pitchFamily="34" charset="-122"/>
                  <a:cs typeface="+mn-cs"/>
                </a:endParaRPr>
              </a:p>
            </p:txBody>
          </p:sp>
          <p:sp>
            <p:nvSpPr>
              <p:cNvPr id="18515" name="Freeform 538">
                <a:extLst>
                  <a:ext uri="{FF2B5EF4-FFF2-40B4-BE49-F238E27FC236}">
                    <a16:creationId xmlns:a16="http://schemas.microsoft.com/office/drawing/2014/main" id="{16FDFC5F-F09E-40A4-BD0C-AF10DF2D8D17}"/>
                  </a:ext>
                </a:extLst>
              </p:cNvPr>
              <p:cNvSpPr>
                <a:spLocks noEditPoints="1"/>
              </p:cNvSpPr>
              <p:nvPr/>
            </p:nvSpPr>
            <p:spPr bwMode="auto">
              <a:xfrm>
                <a:off x="4583935" y="1458576"/>
                <a:ext cx="172836" cy="192310"/>
              </a:xfrm>
              <a:custGeom>
                <a:avLst/>
                <a:gdLst>
                  <a:gd name="T0" fmla="*/ 2147483646 w 60"/>
                  <a:gd name="T1" fmla="*/ 0 h 67"/>
                  <a:gd name="T2" fmla="*/ 2147483646 w 60"/>
                  <a:gd name="T3" fmla="*/ 2147483646 h 67"/>
                  <a:gd name="T4" fmla="*/ 2147483646 w 60"/>
                  <a:gd name="T5" fmla="*/ 2147483646 h 67"/>
                  <a:gd name="T6" fmla="*/ 2147483646 w 60"/>
                  <a:gd name="T7" fmla="*/ 2147483646 h 67"/>
                  <a:gd name="T8" fmla="*/ 2147483646 w 60"/>
                  <a:gd name="T9" fmla="*/ 2147483646 h 67"/>
                  <a:gd name="T10" fmla="*/ 2147483646 w 60"/>
                  <a:gd name="T11" fmla="*/ 2147483646 h 67"/>
                  <a:gd name="T12" fmla="*/ 2147483646 w 60"/>
                  <a:gd name="T13" fmla="*/ 2147483646 h 67"/>
                  <a:gd name="T14" fmla="*/ 2147483646 w 60"/>
                  <a:gd name="T15" fmla="*/ 2147483646 h 67"/>
                  <a:gd name="T16" fmla="*/ 2147483646 w 60"/>
                  <a:gd name="T17" fmla="*/ 2147483646 h 67"/>
                  <a:gd name="T18" fmla="*/ 2147483646 w 60"/>
                  <a:gd name="T19" fmla="*/ 2147483646 h 67"/>
                  <a:gd name="T20" fmla="*/ 0 w 60"/>
                  <a:gd name="T21" fmla="*/ 2147483646 h 67"/>
                  <a:gd name="T22" fmla="*/ 2147483646 w 60"/>
                  <a:gd name="T23" fmla="*/ 2147483646 h 67"/>
                  <a:gd name="T24" fmla="*/ 2147483646 w 60"/>
                  <a:gd name="T25" fmla="*/ 2147483646 h 67"/>
                  <a:gd name="T26" fmla="*/ 2147483646 w 60"/>
                  <a:gd name="T27" fmla="*/ 2147483646 h 67"/>
                  <a:gd name="T28" fmla="*/ 2147483646 w 60"/>
                  <a:gd name="T29" fmla="*/ 2147483646 h 67"/>
                  <a:gd name="T30" fmla="*/ 2147483646 w 60"/>
                  <a:gd name="T31" fmla="*/ 2147483646 h 67"/>
                  <a:gd name="T32" fmla="*/ 2147483646 w 60"/>
                  <a:gd name="T33" fmla="*/ 2147483646 h 67"/>
                  <a:gd name="T34" fmla="*/ 2147483646 w 60"/>
                  <a:gd name="T35" fmla="*/ 2147483646 h 67"/>
                  <a:gd name="T36" fmla="*/ 2147483646 w 60"/>
                  <a:gd name="T37" fmla="*/ 2147483646 h 67"/>
                  <a:gd name="T38" fmla="*/ 2147483646 w 60"/>
                  <a:gd name="T39" fmla="*/ 2147483646 h 67"/>
                  <a:gd name="T40" fmla="*/ 2147483646 w 60"/>
                  <a:gd name="T41" fmla="*/ 2147483646 h 67"/>
                  <a:gd name="T42" fmla="*/ 2147483646 w 60"/>
                  <a:gd name="T43" fmla="*/ 2147483646 h 67"/>
                  <a:gd name="T44" fmla="*/ 2147483646 w 60"/>
                  <a:gd name="T45" fmla="*/ 2147483646 h 67"/>
                  <a:gd name="T46" fmla="*/ 2147483646 w 60"/>
                  <a:gd name="T47" fmla="*/ 2147483646 h 67"/>
                  <a:gd name="T48" fmla="*/ 2147483646 w 60"/>
                  <a:gd name="T49" fmla="*/ 2147483646 h 67"/>
                  <a:gd name="T50" fmla="*/ 2147483646 w 60"/>
                  <a:gd name="T51" fmla="*/ 2147483646 h 67"/>
                  <a:gd name="T52" fmla="*/ 2147483646 w 60"/>
                  <a:gd name="T53" fmla="*/ 2147483646 h 67"/>
                  <a:gd name="T54" fmla="*/ 2147483646 w 60"/>
                  <a:gd name="T55" fmla="*/ 2147483646 h 67"/>
                  <a:gd name="T56" fmla="*/ 2147483646 w 60"/>
                  <a:gd name="T57" fmla="*/ 2147483646 h 67"/>
                  <a:gd name="T58" fmla="*/ 2147483646 w 60"/>
                  <a:gd name="T59" fmla="*/ 2147483646 h 67"/>
                  <a:gd name="T60" fmla="*/ 2147483646 w 60"/>
                  <a:gd name="T61" fmla="*/ 2147483646 h 67"/>
                  <a:gd name="T62" fmla="*/ 2147483646 w 60"/>
                  <a:gd name="T63" fmla="*/ 2147483646 h 67"/>
                  <a:gd name="T64" fmla="*/ 2147483646 w 60"/>
                  <a:gd name="T65" fmla="*/ 2147483646 h 67"/>
                  <a:gd name="T66" fmla="*/ 2147483646 w 60"/>
                  <a:gd name="T67" fmla="*/ 2147483646 h 67"/>
                  <a:gd name="T68" fmla="*/ 2147483646 w 60"/>
                  <a:gd name="T69" fmla="*/ 2147483646 h 67"/>
                  <a:gd name="T70" fmla="*/ 2147483646 w 60"/>
                  <a:gd name="T71" fmla="*/ 2147483646 h 67"/>
                  <a:gd name="T72" fmla="*/ 2147483646 w 60"/>
                  <a:gd name="T73" fmla="*/ 2147483646 h 67"/>
                  <a:gd name="T74" fmla="*/ 2147483646 w 60"/>
                  <a:gd name="T75" fmla="*/ 2147483646 h 67"/>
                  <a:gd name="T76" fmla="*/ 2147483646 w 60"/>
                  <a:gd name="T77" fmla="*/ 2147483646 h 67"/>
                  <a:gd name="T78" fmla="*/ 2147483646 w 60"/>
                  <a:gd name="T79" fmla="*/ 2147483646 h 67"/>
                  <a:gd name="T80" fmla="*/ 2147483646 w 60"/>
                  <a:gd name="T81" fmla="*/ 2147483646 h 67"/>
                  <a:gd name="T82" fmla="*/ 2147483646 w 60"/>
                  <a:gd name="T83" fmla="*/ 2147483646 h 67"/>
                  <a:gd name="T84" fmla="*/ 2147483646 w 60"/>
                  <a:gd name="T85" fmla="*/ 2147483646 h 67"/>
                  <a:gd name="T86" fmla="*/ 2147483646 w 60"/>
                  <a:gd name="T87" fmla="*/ 2147483646 h 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 h="67">
                    <a:moveTo>
                      <a:pt x="28" y="0"/>
                    </a:moveTo>
                    <a:cubicBezTo>
                      <a:pt x="32" y="0"/>
                      <a:pt x="32" y="0"/>
                      <a:pt x="32" y="0"/>
                    </a:cubicBezTo>
                    <a:cubicBezTo>
                      <a:pt x="32" y="10"/>
                      <a:pt x="32" y="10"/>
                      <a:pt x="32" y="10"/>
                    </a:cubicBezTo>
                    <a:cubicBezTo>
                      <a:pt x="28" y="10"/>
                      <a:pt x="28" y="10"/>
                      <a:pt x="28" y="10"/>
                    </a:cubicBezTo>
                    <a:cubicBezTo>
                      <a:pt x="28" y="0"/>
                      <a:pt x="28" y="0"/>
                      <a:pt x="28" y="0"/>
                    </a:cubicBezTo>
                    <a:close/>
                    <a:moveTo>
                      <a:pt x="60" y="28"/>
                    </a:moveTo>
                    <a:cubicBezTo>
                      <a:pt x="60" y="32"/>
                      <a:pt x="60" y="32"/>
                      <a:pt x="60" y="32"/>
                    </a:cubicBezTo>
                    <a:cubicBezTo>
                      <a:pt x="50" y="32"/>
                      <a:pt x="50" y="32"/>
                      <a:pt x="50" y="32"/>
                    </a:cubicBezTo>
                    <a:cubicBezTo>
                      <a:pt x="50" y="28"/>
                      <a:pt x="50" y="28"/>
                      <a:pt x="50" y="28"/>
                    </a:cubicBezTo>
                    <a:cubicBezTo>
                      <a:pt x="60" y="28"/>
                      <a:pt x="60" y="28"/>
                      <a:pt x="60" y="28"/>
                    </a:cubicBezTo>
                    <a:close/>
                    <a:moveTo>
                      <a:pt x="55" y="14"/>
                    </a:moveTo>
                    <a:cubicBezTo>
                      <a:pt x="57" y="17"/>
                      <a:pt x="57" y="17"/>
                      <a:pt x="57" y="17"/>
                    </a:cubicBezTo>
                    <a:cubicBezTo>
                      <a:pt x="49" y="22"/>
                      <a:pt x="49" y="22"/>
                      <a:pt x="49" y="22"/>
                    </a:cubicBezTo>
                    <a:cubicBezTo>
                      <a:pt x="47" y="19"/>
                      <a:pt x="47" y="19"/>
                      <a:pt x="47" y="19"/>
                    </a:cubicBezTo>
                    <a:cubicBezTo>
                      <a:pt x="55" y="14"/>
                      <a:pt x="55" y="14"/>
                      <a:pt x="55" y="14"/>
                    </a:cubicBezTo>
                    <a:close/>
                    <a:moveTo>
                      <a:pt x="44" y="3"/>
                    </a:moveTo>
                    <a:cubicBezTo>
                      <a:pt x="39" y="12"/>
                      <a:pt x="39" y="12"/>
                      <a:pt x="39" y="12"/>
                    </a:cubicBezTo>
                    <a:cubicBezTo>
                      <a:pt x="42" y="14"/>
                      <a:pt x="42" y="14"/>
                      <a:pt x="42" y="14"/>
                    </a:cubicBezTo>
                    <a:cubicBezTo>
                      <a:pt x="47" y="5"/>
                      <a:pt x="47" y="5"/>
                      <a:pt x="47" y="5"/>
                    </a:cubicBezTo>
                    <a:cubicBezTo>
                      <a:pt x="44" y="3"/>
                      <a:pt x="44" y="3"/>
                      <a:pt x="44" y="3"/>
                    </a:cubicBezTo>
                    <a:close/>
                    <a:moveTo>
                      <a:pt x="0" y="32"/>
                    </a:moveTo>
                    <a:cubicBezTo>
                      <a:pt x="0" y="28"/>
                      <a:pt x="0" y="28"/>
                      <a:pt x="0" y="28"/>
                    </a:cubicBezTo>
                    <a:cubicBezTo>
                      <a:pt x="10" y="28"/>
                      <a:pt x="10" y="28"/>
                      <a:pt x="10" y="28"/>
                    </a:cubicBezTo>
                    <a:cubicBezTo>
                      <a:pt x="10" y="32"/>
                      <a:pt x="10" y="32"/>
                      <a:pt x="10" y="32"/>
                    </a:cubicBezTo>
                    <a:cubicBezTo>
                      <a:pt x="0" y="32"/>
                      <a:pt x="0" y="32"/>
                      <a:pt x="0" y="32"/>
                    </a:cubicBezTo>
                    <a:close/>
                    <a:moveTo>
                      <a:pt x="3" y="17"/>
                    </a:moveTo>
                    <a:cubicBezTo>
                      <a:pt x="5" y="14"/>
                      <a:pt x="5" y="14"/>
                      <a:pt x="5" y="14"/>
                    </a:cubicBezTo>
                    <a:cubicBezTo>
                      <a:pt x="14" y="18"/>
                      <a:pt x="14" y="18"/>
                      <a:pt x="14" y="18"/>
                    </a:cubicBezTo>
                    <a:cubicBezTo>
                      <a:pt x="12" y="22"/>
                      <a:pt x="12" y="22"/>
                      <a:pt x="12" y="22"/>
                    </a:cubicBezTo>
                    <a:cubicBezTo>
                      <a:pt x="3" y="17"/>
                      <a:pt x="3" y="17"/>
                      <a:pt x="3" y="17"/>
                    </a:cubicBezTo>
                    <a:close/>
                    <a:moveTo>
                      <a:pt x="14" y="5"/>
                    </a:moveTo>
                    <a:cubicBezTo>
                      <a:pt x="19" y="14"/>
                      <a:pt x="19" y="14"/>
                      <a:pt x="19" y="14"/>
                    </a:cubicBezTo>
                    <a:cubicBezTo>
                      <a:pt x="22" y="12"/>
                      <a:pt x="22" y="12"/>
                      <a:pt x="22" y="12"/>
                    </a:cubicBezTo>
                    <a:cubicBezTo>
                      <a:pt x="17" y="3"/>
                      <a:pt x="17" y="3"/>
                      <a:pt x="17" y="3"/>
                    </a:cubicBezTo>
                    <a:cubicBezTo>
                      <a:pt x="14" y="5"/>
                      <a:pt x="14" y="5"/>
                      <a:pt x="14" y="5"/>
                    </a:cubicBezTo>
                    <a:close/>
                    <a:moveTo>
                      <a:pt x="30" y="15"/>
                    </a:moveTo>
                    <a:cubicBezTo>
                      <a:pt x="34" y="15"/>
                      <a:pt x="39" y="17"/>
                      <a:pt x="42" y="19"/>
                    </a:cubicBezTo>
                    <a:cubicBezTo>
                      <a:pt x="44" y="22"/>
                      <a:pt x="46" y="26"/>
                      <a:pt x="46" y="31"/>
                    </a:cubicBezTo>
                    <a:cubicBezTo>
                      <a:pt x="46" y="34"/>
                      <a:pt x="45" y="36"/>
                      <a:pt x="44" y="39"/>
                    </a:cubicBezTo>
                    <a:cubicBezTo>
                      <a:pt x="43" y="41"/>
                      <a:pt x="41" y="43"/>
                      <a:pt x="39" y="44"/>
                    </a:cubicBezTo>
                    <a:cubicBezTo>
                      <a:pt x="39" y="46"/>
                      <a:pt x="39" y="46"/>
                      <a:pt x="39" y="46"/>
                    </a:cubicBezTo>
                    <a:cubicBezTo>
                      <a:pt x="39" y="46"/>
                      <a:pt x="39" y="46"/>
                      <a:pt x="39" y="46"/>
                    </a:cubicBezTo>
                    <a:cubicBezTo>
                      <a:pt x="41" y="46"/>
                      <a:pt x="41" y="46"/>
                      <a:pt x="41" y="46"/>
                    </a:cubicBezTo>
                    <a:cubicBezTo>
                      <a:pt x="41" y="47"/>
                      <a:pt x="41" y="47"/>
                      <a:pt x="41" y="47"/>
                    </a:cubicBezTo>
                    <a:cubicBezTo>
                      <a:pt x="41" y="48"/>
                      <a:pt x="42" y="49"/>
                      <a:pt x="42" y="50"/>
                    </a:cubicBezTo>
                    <a:cubicBezTo>
                      <a:pt x="42" y="50"/>
                      <a:pt x="41" y="51"/>
                      <a:pt x="41" y="52"/>
                    </a:cubicBezTo>
                    <a:cubicBezTo>
                      <a:pt x="41" y="52"/>
                      <a:pt x="41" y="52"/>
                      <a:pt x="41" y="52"/>
                    </a:cubicBezTo>
                    <a:cubicBezTo>
                      <a:pt x="41" y="53"/>
                      <a:pt x="41" y="53"/>
                      <a:pt x="41" y="53"/>
                    </a:cubicBezTo>
                    <a:cubicBezTo>
                      <a:pt x="41" y="54"/>
                      <a:pt x="42" y="55"/>
                      <a:pt x="42" y="55"/>
                    </a:cubicBezTo>
                    <a:cubicBezTo>
                      <a:pt x="42" y="56"/>
                      <a:pt x="41" y="57"/>
                      <a:pt x="41" y="58"/>
                    </a:cubicBezTo>
                    <a:cubicBezTo>
                      <a:pt x="41" y="59"/>
                      <a:pt x="41" y="59"/>
                      <a:pt x="41" y="59"/>
                    </a:cubicBezTo>
                    <a:cubicBezTo>
                      <a:pt x="40" y="59"/>
                      <a:pt x="40" y="59"/>
                      <a:pt x="40" y="59"/>
                    </a:cubicBezTo>
                    <a:cubicBezTo>
                      <a:pt x="22" y="61"/>
                      <a:pt x="22" y="61"/>
                      <a:pt x="22" y="61"/>
                    </a:cubicBezTo>
                    <a:cubicBezTo>
                      <a:pt x="20" y="61"/>
                      <a:pt x="20" y="61"/>
                      <a:pt x="20" y="61"/>
                    </a:cubicBezTo>
                    <a:cubicBezTo>
                      <a:pt x="20" y="60"/>
                      <a:pt x="20" y="60"/>
                      <a:pt x="20" y="60"/>
                    </a:cubicBezTo>
                    <a:cubicBezTo>
                      <a:pt x="20" y="59"/>
                      <a:pt x="19" y="58"/>
                      <a:pt x="19" y="57"/>
                    </a:cubicBezTo>
                    <a:cubicBezTo>
                      <a:pt x="19" y="56"/>
                      <a:pt x="19" y="55"/>
                      <a:pt x="20" y="54"/>
                    </a:cubicBezTo>
                    <a:cubicBezTo>
                      <a:pt x="20" y="54"/>
                      <a:pt x="20" y="54"/>
                      <a:pt x="20" y="54"/>
                    </a:cubicBezTo>
                    <a:cubicBezTo>
                      <a:pt x="20" y="54"/>
                      <a:pt x="20" y="54"/>
                      <a:pt x="20" y="54"/>
                    </a:cubicBezTo>
                    <a:cubicBezTo>
                      <a:pt x="20" y="53"/>
                      <a:pt x="19" y="52"/>
                      <a:pt x="19" y="51"/>
                    </a:cubicBezTo>
                    <a:cubicBezTo>
                      <a:pt x="19" y="50"/>
                      <a:pt x="19" y="49"/>
                      <a:pt x="20" y="48"/>
                    </a:cubicBezTo>
                    <a:cubicBezTo>
                      <a:pt x="20" y="47"/>
                      <a:pt x="20" y="47"/>
                      <a:pt x="20" y="47"/>
                    </a:cubicBezTo>
                    <a:cubicBezTo>
                      <a:pt x="21" y="47"/>
                      <a:pt x="21" y="47"/>
                      <a:pt x="21" y="47"/>
                    </a:cubicBezTo>
                    <a:cubicBezTo>
                      <a:pt x="22" y="47"/>
                      <a:pt x="22" y="47"/>
                      <a:pt x="22" y="47"/>
                    </a:cubicBezTo>
                    <a:cubicBezTo>
                      <a:pt x="22" y="44"/>
                      <a:pt x="22" y="44"/>
                      <a:pt x="22" y="44"/>
                    </a:cubicBezTo>
                    <a:cubicBezTo>
                      <a:pt x="20" y="43"/>
                      <a:pt x="18" y="41"/>
                      <a:pt x="17" y="39"/>
                    </a:cubicBezTo>
                    <a:cubicBezTo>
                      <a:pt x="15" y="37"/>
                      <a:pt x="14" y="34"/>
                      <a:pt x="14" y="31"/>
                    </a:cubicBezTo>
                    <a:cubicBezTo>
                      <a:pt x="14" y="26"/>
                      <a:pt x="16" y="22"/>
                      <a:pt x="19" y="19"/>
                    </a:cubicBezTo>
                    <a:cubicBezTo>
                      <a:pt x="22" y="17"/>
                      <a:pt x="26" y="15"/>
                      <a:pt x="30" y="15"/>
                    </a:cubicBezTo>
                    <a:close/>
                    <a:moveTo>
                      <a:pt x="35" y="62"/>
                    </a:moveTo>
                    <a:cubicBezTo>
                      <a:pt x="35" y="62"/>
                      <a:pt x="35" y="62"/>
                      <a:pt x="35" y="62"/>
                    </a:cubicBezTo>
                    <a:cubicBezTo>
                      <a:pt x="35" y="65"/>
                      <a:pt x="33" y="67"/>
                      <a:pt x="30" y="67"/>
                    </a:cubicBezTo>
                    <a:cubicBezTo>
                      <a:pt x="28" y="67"/>
                      <a:pt x="26" y="65"/>
                      <a:pt x="26" y="63"/>
                    </a:cubicBezTo>
                    <a:cubicBezTo>
                      <a:pt x="35" y="62"/>
                      <a:pt x="35" y="62"/>
                      <a:pt x="35" y="62"/>
                    </a:cubicBezTo>
                    <a:close/>
                    <a:moveTo>
                      <a:pt x="38" y="55"/>
                    </a:moveTo>
                    <a:cubicBezTo>
                      <a:pt x="23" y="57"/>
                      <a:pt x="23" y="57"/>
                      <a:pt x="23" y="57"/>
                    </a:cubicBezTo>
                    <a:cubicBezTo>
                      <a:pt x="23" y="57"/>
                      <a:pt x="23" y="57"/>
                      <a:pt x="23" y="57"/>
                    </a:cubicBezTo>
                    <a:cubicBezTo>
                      <a:pt x="23" y="57"/>
                      <a:pt x="23" y="57"/>
                      <a:pt x="23" y="57"/>
                    </a:cubicBezTo>
                    <a:cubicBezTo>
                      <a:pt x="38" y="56"/>
                      <a:pt x="38" y="56"/>
                      <a:pt x="38" y="56"/>
                    </a:cubicBezTo>
                    <a:cubicBezTo>
                      <a:pt x="38" y="56"/>
                      <a:pt x="38" y="56"/>
                      <a:pt x="38" y="55"/>
                    </a:cubicBezTo>
                    <a:cubicBezTo>
                      <a:pt x="38" y="55"/>
                      <a:pt x="38" y="55"/>
                      <a:pt x="38" y="55"/>
                    </a:cubicBezTo>
                    <a:close/>
                    <a:moveTo>
                      <a:pt x="38" y="49"/>
                    </a:moveTo>
                    <a:cubicBezTo>
                      <a:pt x="23" y="51"/>
                      <a:pt x="23" y="51"/>
                      <a:pt x="23" y="51"/>
                    </a:cubicBezTo>
                    <a:cubicBezTo>
                      <a:pt x="23" y="51"/>
                      <a:pt x="23" y="51"/>
                      <a:pt x="23" y="51"/>
                    </a:cubicBezTo>
                    <a:cubicBezTo>
                      <a:pt x="23" y="51"/>
                      <a:pt x="23" y="51"/>
                      <a:pt x="23" y="51"/>
                    </a:cubicBezTo>
                    <a:cubicBezTo>
                      <a:pt x="38" y="50"/>
                      <a:pt x="38" y="50"/>
                      <a:pt x="38" y="50"/>
                    </a:cubicBezTo>
                    <a:cubicBezTo>
                      <a:pt x="38" y="50"/>
                      <a:pt x="38" y="50"/>
                      <a:pt x="38" y="50"/>
                    </a:cubicBezTo>
                    <a:cubicBezTo>
                      <a:pt x="38" y="49"/>
                      <a:pt x="38" y="49"/>
                      <a:pt x="38"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182880" tIns="91440" rIns="182880" bIns="91440"/>
              <a:lstStyle/>
              <a:p>
                <a:endParaRPr lang="zh-CN" altLang="en-US"/>
              </a:p>
            </p:txBody>
          </p:sp>
        </p:grpSp>
        <p:grpSp>
          <p:nvGrpSpPr>
            <p:cNvPr id="20" name="组合 19">
              <a:extLst>
                <a:ext uri="{FF2B5EF4-FFF2-40B4-BE49-F238E27FC236}">
                  <a16:creationId xmlns:a16="http://schemas.microsoft.com/office/drawing/2014/main" id="{69D05F23-FEAA-4550-86A0-A80EAA696119}"/>
                </a:ext>
              </a:extLst>
            </p:cNvPr>
            <p:cNvGrpSpPr>
              <a:grpSpLocks/>
            </p:cNvGrpSpPr>
            <p:nvPr/>
          </p:nvGrpSpPr>
          <p:grpSpPr bwMode="auto">
            <a:xfrm>
              <a:off x="9536500" y="4987424"/>
              <a:ext cx="6970052" cy="1569660"/>
              <a:chOff x="5681921" y="3306796"/>
              <a:chExt cx="2614093" cy="588655"/>
            </a:xfrm>
          </p:grpSpPr>
          <p:sp>
            <p:nvSpPr>
              <p:cNvPr id="21" name="矩形 20">
                <a:extLst>
                  <a:ext uri="{FF2B5EF4-FFF2-40B4-BE49-F238E27FC236}">
                    <a16:creationId xmlns:a16="http://schemas.microsoft.com/office/drawing/2014/main" id="{8172B7FF-64D7-9C4B-8521-7E748D7D235F}"/>
                  </a:ext>
                </a:extLst>
              </p:cNvPr>
              <p:cNvSpPr/>
              <p:nvPr/>
            </p:nvSpPr>
            <p:spPr>
              <a:xfrm>
                <a:off x="5873657" y="3306796"/>
                <a:ext cx="2422357" cy="588655"/>
              </a:xfrm>
              <a:prstGeom prst="rect">
                <a:avLst/>
              </a:prstGeom>
            </p:spPr>
            <p:txBody>
              <a:bodyPr wrap="none">
                <a:spAutoFit/>
              </a:bodyPr>
              <a:lstStyle/>
              <a:p>
                <a:pPr algn="ctr" eaLnBrk="1" fontAlgn="auto" hangingPunct="1">
                  <a:spcBef>
                    <a:spcPts val="0"/>
                  </a:spcBef>
                  <a:spcAft>
                    <a:spcPts val="0"/>
                  </a:spcAft>
                  <a:defRPr/>
                </a:pPr>
                <a:r>
                  <a:rPr lang="en-US" altLang="zh-CN" sz="3200" b="1" kern="0" dirty="0">
                    <a:solidFill>
                      <a:schemeClr val="bg2">
                        <a:lumMod val="50000"/>
                      </a:schemeClr>
                    </a:solidFill>
                    <a:latin typeface="微软雅黑 Light" panose="020B0502040204020203" pitchFamily="34" charset="-122"/>
                    <a:ea typeface="微软雅黑 Light" panose="020B0502040204020203" pitchFamily="34" charset="-122"/>
                  </a:rPr>
                  <a:t>Recognize SR and LR text images </a:t>
                </a:r>
              </a:p>
              <a:p>
                <a:pPr algn="ctr" eaLnBrk="1" fontAlgn="auto" hangingPunct="1">
                  <a:spcBef>
                    <a:spcPts val="0"/>
                  </a:spcBef>
                  <a:spcAft>
                    <a:spcPts val="0"/>
                  </a:spcAft>
                  <a:defRPr/>
                </a:pPr>
                <a:r>
                  <a:rPr lang="en-US" altLang="zh-CN" sz="3200" b="1" kern="0" dirty="0">
                    <a:solidFill>
                      <a:schemeClr val="bg2">
                        <a:lumMod val="50000"/>
                      </a:schemeClr>
                    </a:solidFill>
                    <a:latin typeface="微软雅黑 Light" panose="020B0502040204020203" pitchFamily="34" charset="-122"/>
                    <a:ea typeface="微软雅黑 Light" panose="020B0502040204020203" pitchFamily="34" charset="-122"/>
                  </a:rPr>
                  <a:t>and compute accuracy </a:t>
                </a:r>
              </a:p>
              <a:p>
                <a:pPr algn="ctr" eaLnBrk="1" fontAlgn="auto" hangingPunct="1">
                  <a:spcBef>
                    <a:spcPts val="0"/>
                  </a:spcBef>
                  <a:spcAft>
                    <a:spcPts val="0"/>
                  </a:spcAft>
                  <a:defRPr/>
                </a:pPr>
                <a:r>
                  <a:rPr lang="en-US" altLang="zh-CN" sz="3200" b="1" kern="0" dirty="0">
                    <a:solidFill>
                      <a:schemeClr val="bg2">
                        <a:lumMod val="50000"/>
                      </a:schemeClr>
                    </a:solidFill>
                    <a:latin typeface="微软雅黑 Light" panose="020B0502040204020203" pitchFamily="34" charset="-122"/>
                    <a:ea typeface="微软雅黑 Light" panose="020B0502040204020203" pitchFamily="34" charset="-122"/>
                  </a:rPr>
                  <a:t>compared to </a:t>
                </a:r>
                <a:r>
                  <a:rPr lang="en-US" altLang="zh-CN" sz="3200" b="1" kern="0" dirty="0" err="1">
                    <a:solidFill>
                      <a:schemeClr val="bg2">
                        <a:lumMod val="50000"/>
                      </a:schemeClr>
                    </a:solidFill>
                    <a:latin typeface="微软雅黑 Light" panose="020B0502040204020203" pitchFamily="34" charset="-122"/>
                    <a:ea typeface="微软雅黑 Light" panose="020B0502040204020203" pitchFamily="34" charset="-122"/>
                  </a:rPr>
                  <a:t>groundtruth</a:t>
                </a:r>
                <a:r>
                  <a:rPr lang="en-US" altLang="zh-CN" sz="3200" b="1" kern="0" dirty="0">
                    <a:solidFill>
                      <a:schemeClr val="bg2">
                        <a:lumMod val="50000"/>
                      </a:schemeClr>
                    </a:solidFill>
                    <a:latin typeface="微软雅黑 Light" panose="020B0502040204020203" pitchFamily="34" charset="-122"/>
                    <a:ea typeface="微软雅黑 Light" panose="020B0502040204020203" pitchFamily="34" charset="-122"/>
                  </a:rPr>
                  <a:t>.</a:t>
                </a:r>
                <a:endParaRPr lang="zh-CN" altLang="en-US" sz="3200" kern="0" dirty="0">
                  <a:solidFill>
                    <a:srgbClr val="1E1E1E"/>
                  </a:solidFill>
                  <a:latin typeface="微软雅黑 Light" panose="020B0502040204020203" pitchFamily="34" charset="-122"/>
                  <a:ea typeface="微软雅黑 Light" panose="020B0502040204020203" pitchFamily="34" charset="-122"/>
                  <a:cs typeface="+mn-cs"/>
                </a:endParaRPr>
              </a:p>
            </p:txBody>
          </p:sp>
          <p:sp>
            <p:nvSpPr>
              <p:cNvPr id="18513" name="Freeform 754">
                <a:extLst>
                  <a:ext uri="{FF2B5EF4-FFF2-40B4-BE49-F238E27FC236}">
                    <a16:creationId xmlns:a16="http://schemas.microsoft.com/office/drawing/2014/main" id="{B26DEA45-6385-49B6-BB8E-C00B70B29ADA}"/>
                  </a:ext>
                </a:extLst>
              </p:cNvPr>
              <p:cNvSpPr>
                <a:spLocks noEditPoints="1"/>
              </p:cNvSpPr>
              <p:nvPr/>
            </p:nvSpPr>
            <p:spPr bwMode="auto">
              <a:xfrm>
                <a:off x="5681921" y="3335308"/>
                <a:ext cx="169069" cy="180975"/>
              </a:xfrm>
              <a:custGeom>
                <a:avLst/>
                <a:gdLst>
                  <a:gd name="T0" fmla="*/ 2147483646 w 60"/>
                  <a:gd name="T1" fmla="*/ 2147483646 h 64"/>
                  <a:gd name="T2" fmla="*/ 2147483646 w 60"/>
                  <a:gd name="T3" fmla="*/ 2147483646 h 64"/>
                  <a:gd name="T4" fmla="*/ 2147483646 w 60"/>
                  <a:gd name="T5" fmla="*/ 2147483646 h 64"/>
                  <a:gd name="T6" fmla="*/ 2147483646 w 60"/>
                  <a:gd name="T7" fmla="*/ 2147483646 h 64"/>
                  <a:gd name="T8" fmla="*/ 2147483646 w 60"/>
                  <a:gd name="T9" fmla="*/ 2147483646 h 64"/>
                  <a:gd name="T10" fmla="*/ 2147483646 w 60"/>
                  <a:gd name="T11" fmla="*/ 2147483646 h 64"/>
                  <a:gd name="T12" fmla="*/ 2147483646 w 60"/>
                  <a:gd name="T13" fmla="*/ 2147483646 h 64"/>
                  <a:gd name="T14" fmla="*/ 2147483646 w 60"/>
                  <a:gd name="T15" fmla="*/ 2147483646 h 64"/>
                  <a:gd name="T16" fmla="*/ 2147483646 w 60"/>
                  <a:gd name="T17" fmla="*/ 2147483646 h 64"/>
                  <a:gd name="T18" fmla="*/ 2147483646 w 60"/>
                  <a:gd name="T19" fmla="*/ 2147483646 h 64"/>
                  <a:gd name="T20" fmla="*/ 2147483646 w 60"/>
                  <a:gd name="T21" fmla="*/ 2147483646 h 64"/>
                  <a:gd name="T22" fmla="*/ 2147483646 w 60"/>
                  <a:gd name="T23" fmla="*/ 2147483646 h 64"/>
                  <a:gd name="T24" fmla="*/ 2147483646 w 60"/>
                  <a:gd name="T25" fmla="*/ 2147483646 h 64"/>
                  <a:gd name="T26" fmla="*/ 2147483646 w 60"/>
                  <a:gd name="T27" fmla="*/ 2147483646 h 64"/>
                  <a:gd name="T28" fmla="*/ 2147483646 w 60"/>
                  <a:gd name="T29" fmla="*/ 2147483646 h 64"/>
                  <a:gd name="T30" fmla="*/ 2147483646 w 60"/>
                  <a:gd name="T31" fmla="*/ 2147483646 h 64"/>
                  <a:gd name="T32" fmla="*/ 2147483646 w 60"/>
                  <a:gd name="T33" fmla="*/ 2147483646 h 64"/>
                  <a:gd name="T34" fmla="*/ 2147483646 w 60"/>
                  <a:gd name="T35" fmla="*/ 2147483646 h 64"/>
                  <a:gd name="T36" fmla="*/ 2147483646 w 60"/>
                  <a:gd name="T37" fmla="*/ 2147483646 h 64"/>
                  <a:gd name="T38" fmla="*/ 2147483646 w 60"/>
                  <a:gd name="T39" fmla="*/ 2147483646 h 64"/>
                  <a:gd name="T40" fmla="*/ 2147483646 w 60"/>
                  <a:gd name="T41" fmla="*/ 2147483646 h 64"/>
                  <a:gd name="T42" fmla="*/ 2147483646 w 60"/>
                  <a:gd name="T43" fmla="*/ 0 h 64"/>
                  <a:gd name="T44" fmla="*/ 2147483646 w 60"/>
                  <a:gd name="T45" fmla="*/ 2147483646 h 64"/>
                  <a:gd name="T46" fmla="*/ 2147483646 w 60"/>
                  <a:gd name="T47" fmla="*/ 2147483646 h 64"/>
                  <a:gd name="T48" fmla="*/ 2147483646 w 60"/>
                  <a:gd name="T49" fmla="*/ 2147483646 h 64"/>
                  <a:gd name="T50" fmla="*/ 2147483646 w 60"/>
                  <a:gd name="T51" fmla="*/ 2147483646 h 64"/>
                  <a:gd name="T52" fmla="*/ 2147483646 w 60"/>
                  <a:gd name="T53" fmla="*/ 2147483646 h 64"/>
                  <a:gd name="T54" fmla="*/ 2147483646 w 60"/>
                  <a:gd name="T55" fmla="*/ 2147483646 h 64"/>
                  <a:gd name="T56" fmla="*/ 2147483646 w 60"/>
                  <a:gd name="T57" fmla="*/ 2147483646 h 64"/>
                  <a:gd name="T58" fmla="*/ 2147483646 w 60"/>
                  <a:gd name="T59" fmla="*/ 2147483646 h 64"/>
                  <a:gd name="T60" fmla="*/ 2147483646 w 60"/>
                  <a:gd name="T61" fmla="*/ 2147483646 h 64"/>
                  <a:gd name="T62" fmla="*/ 2147483646 w 60"/>
                  <a:gd name="T63" fmla="*/ 2147483646 h 6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0" h="64">
                    <a:moveTo>
                      <a:pt x="30" y="7"/>
                    </a:moveTo>
                    <a:cubicBezTo>
                      <a:pt x="19" y="7"/>
                      <a:pt x="19" y="7"/>
                      <a:pt x="19" y="7"/>
                    </a:cubicBezTo>
                    <a:cubicBezTo>
                      <a:pt x="20" y="11"/>
                      <a:pt x="20" y="16"/>
                      <a:pt x="22" y="20"/>
                    </a:cubicBezTo>
                    <a:cubicBezTo>
                      <a:pt x="23" y="25"/>
                      <a:pt x="26" y="28"/>
                      <a:pt x="30" y="28"/>
                    </a:cubicBezTo>
                    <a:cubicBezTo>
                      <a:pt x="30" y="28"/>
                      <a:pt x="30" y="28"/>
                      <a:pt x="30" y="28"/>
                    </a:cubicBezTo>
                    <a:cubicBezTo>
                      <a:pt x="35" y="28"/>
                      <a:pt x="37" y="25"/>
                      <a:pt x="39" y="20"/>
                    </a:cubicBezTo>
                    <a:cubicBezTo>
                      <a:pt x="40" y="16"/>
                      <a:pt x="41" y="11"/>
                      <a:pt x="41" y="7"/>
                    </a:cubicBezTo>
                    <a:cubicBezTo>
                      <a:pt x="30" y="7"/>
                      <a:pt x="30" y="7"/>
                      <a:pt x="30" y="7"/>
                    </a:cubicBezTo>
                    <a:close/>
                    <a:moveTo>
                      <a:pt x="47" y="10"/>
                    </a:moveTo>
                    <a:cubicBezTo>
                      <a:pt x="49" y="7"/>
                      <a:pt x="49" y="7"/>
                      <a:pt x="49" y="7"/>
                    </a:cubicBezTo>
                    <a:cubicBezTo>
                      <a:pt x="56" y="7"/>
                      <a:pt x="56" y="7"/>
                      <a:pt x="56" y="7"/>
                    </a:cubicBezTo>
                    <a:cubicBezTo>
                      <a:pt x="56" y="12"/>
                      <a:pt x="54" y="16"/>
                      <a:pt x="51" y="19"/>
                    </a:cubicBezTo>
                    <a:cubicBezTo>
                      <a:pt x="49" y="21"/>
                      <a:pt x="46" y="23"/>
                      <a:pt x="42" y="24"/>
                    </a:cubicBezTo>
                    <a:cubicBezTo>
                      <a:pt x="43" y="23"/>
                      <a:pt x="43" y="22"/>
                      <a:pt x="43" y="21"/>
                    </a:cubicBezTo>
                    <a:cubicBezTo>
                      <a:pt x="45" y="17"/>
                      <a:pt x="45" y="13"/>
                      <a:pt x="45" y="9"/>
                    </a:cubicBezTo>
                    <a:cubicBezTo>
                      <a:pt x="47" y="10"/>
                      <a:pt x="47" y="10"/>
                      <a:pt x="47" y="10"/>
                    </a:cubicBezTo>
                    <a:close/>
                    <a:moveTo>
                      <a:pt x="39" y="29"/>
                    </a:moveTo>
                    <a:cubicBezTo>
                      <a:pt x="38" y="30"/>
                      <a:pt x="37" y="31"/>
                      <a:pt x="36" y="32"/>
                    </a:cubicBezTo>
                    <a:cubicBezTo>
                      <a:pt x="36" y="36"/>
                      <a:pt x="36" y="36"/>
                      <a:pt x="36" y="36"/>
                    </a:cubicBezTo>
                    <a:cubicBezTo>
                      <a:pt x="35" y="36"/>
                      <a:pt x="35" y="36"/>
                      <a:pt x="35" y="36"/>
                    </a:cubicBezTo>
                    <a:cubicBezTo>
                      <a:pt x="35" y="39"/>
                      <a:pt x="36" y="41"/>
                      <a:pt x="37" y="44"/>
                    </a:cubicBezTo>
                    <a:cubicBezTo>
                      <a:pt x="44" y="44"/>
                      <a:pt x="44" y="44"/>
                      <a:pt x="44" y="44"/>
                    </a:cubicBezTo>
                    <a:cubicBezTo>
                      <a:pt x="44" y="48"/>
                      <a:pt x="44" y="48"/>
                      <a:pt x="44" y="48"/>
                    </a:cubicBezTo>
                    <a:cubicBezTo>
                      <a:pt x="47" y="48"/>
                      <a:pt x="47" y="48"/>
                      <a:pt x="47" y="48"/>
                    </a:cubicBezTo>
                    <a:cubicBezTo>
                      <a:pt x="47" y="64"/>
                      <a:pt x="47" y="64"/>
                      <a:pt x="47" y="64"/>
                    </a:cubicBezTo>
                    <a:cubicBezTo>
                      <a:pt x="14" y="64"/>
                      <a:pt x="14" y="64"/>
                      <a:pt x="14" y="64"/>
                    </a:cubicBezTo>
                    <a:cubicBezTo>
                      <a:pt x="14" y="48"/>
                      <a:pt x="14" y="48"/>
                      <a:pt x="14" y="48"/>
                    </a:cubicBezTo>
                    <a:cubicBezTo>
                      <a:pt x="16" y="48"/>
                      <a:pt x="16" y="48"/>
                      <a:pt x="16" y="48"/>
                    </a:cubicBezTo>
                    <a:cubicBezTo>
                      <a:pt x="16" y="44"/>
                      <a:pt x="16" y="44"/>
                      <a:pt x="16" y="44"/>
                    </a:cubicBezTo>
                    <a:cubicBezTo>
                      <a:pt x="23" y="44"/>
                      <a:pt x="23" y="44"/>
                      <a:pt x="23" y="44"/>
                    </a:cubicBezTo>
                    <a:cubicBezTo>
                      <a:pt x="25" y="41"/>
                      <a:pt x="25" y="39"/>
                      <a:pt x="26" y="36"/>
                    </a:cubicBezTo>
                    <a:cubicBezTo>
                      <a:pt x="25" y="36"/>
                      <a:pt x="25" y="36"/>
                      <a:pt x="25" y="36"/>
                    </a:cubicBezTo>
                    <a:cubicBezTo>
                      <a:pt x="25" y="32"/>
                      <a:pt x="25" y="32"/>
                      <a:pt x="25" y="32"/>
                    </a:cubicBezTo>
                    <a:cubicBezTo>
                      <a:pt x="23" y="31"/>
                      <a:pt x="22" y="30"/>
                      <a:pt x="21" y="29"/>
                    </a:cubicBezTo>
                    <a:cubicBezTo>
                      <a:pt x="20" y="31"/>
                      <a:pt x="20" y="31"/>
                      <a:pt x="20" y="31"/>
                    </a:cubicBezTo>
                    <a:cubicBezTo>
                      <a:pt x="17" y="30"/>
                      <a:pt x="17" y="30"/>
                      <a:pt x="17" y="30"/>
                    </a:cubicBezTo>
                    <a:cubicBezTo>
                      <a:pt x="17" y="27"/>
                      <a:pt x="17" y="27"/>
                      <a:pt x="17" y="27"/>
                    </a:cubicBezTo>
                    <a:cubicBezTo>
                      <a:pt x="13" y="26"/>
                      <a:pt x="10" y="24"/>
                      <a:pt x="7" y="21"/>
                    </a:cubicBezTo>
                    <a:cubicBezTo>
                      <a:pt x="3" y="18"/>
                      <a:pt x="1" y="12"/>
                      <a:pt x="0" y="5"/>
                    </a:cubicBezTo>
                    <a:cubicBezTo>
                      <a:pt x="2" y="3"/>
                      <a:pt x="2" y="3"/>
                      <a:pt x="2" y="3"/>
                    </a:cubicBezTo>
                    <a:cubicBezTo>
                      <a:pt x="12" y="3"/>
                      <a:pt x="12" y="3"/>
                      <a:pt x="12" y="3"/>
                    </a:cubicBezTo>
                    <a:cubicBezTo>
                      <a:pt x="13" y="3"/>
                      <a:pt x="13" y="3"/>
                      <a:pt x="13" y="3"/>
                    </a:cubicBezTo>
                    <a:cubicBezTo>
                      <a:pt x="13" y="0"/>
                      <a:pt x="13" y="0"/>
                      <a:pt x="13" y="0"/>
                    </a:cubicBezTo>
                    <a:cubicBezTo>
                      <a:pt x="48" y="0"/>
                      <a:pt x="48" y="0"/>
                      <a:pt x="48" y="0"/>
                    </a:cubicBezTo>
                    <a:cubicBezTo>
                      <a:pt x="48" y="3"/>
                      <a:pt x="48" y="3"/>
                      <a:pt x="48" y="3"/>
                    </a:cubicBezTo>
                    <a:cubicBezTo>
                      <a:pt x="59" y="3"/>
                      <a:pt x="59" y="3"/>
                      <a:pt x="59" y="3"/>
                    </a:cubicBezTo>
                    <a:cubicBezTo>
                      <a:pt x="60" y="5"/>
                      <a:pt x="60" y="5"/>
                      <a:pt x="60" y="5"/>
                    </a:cubicBezTo>
                    <a:cubicBezTo>
                      <a:pt x="60" y="12"/>
                      <a:pt x="57" y="18"/>
                      <a:pt x="54" y="21"/>
                    </a:cubicBezTo>
                    <a:cubicBezTo>
                      <a:pt x="51" y="24"/>
                      <a:pt x="47" y="26"/>
                      <a:pt x="43" y="27"/>
                    </a:cubicBezTo>
                    <a:cubicBezTo>
                      <a:pt x="44" y="30"/>
                      <a:pt x="44" y="30"/>
                      <a:pt x="44" y="30"/>
                    </a:cubicBezTo>
                    <a:cubicBezTo>
                      <a:pt x="40" y="31"/>
                      <a:pt x="40" y="31"/>
                      <a:pt x="40" y="31"/>
                    </a:cubicBezTo>
                    <a:cubicBezTo>
                      <a:pt x="39" y="29"/>
                      <a:pt x="39" y="29"/>
                      <a:pt x="39" y="29"/>
                    </a:cubicBezTo>
                    <a:close/>
                    <a:moveTo>
                      <a:pt x="14" y="10"/>
                    </a:moveTo>
                    <a:cubicBezTo>
                      <a:pt x="12" y="7"/>
                      <a:pt x="12" y="7"/>
                      <a:pt x="12" y="7"/>
                    </a:cubicBezTo>
                    <a:cubicBezTo>
                      <a:pt x="4" y="7"/>
                      <a:pt x="4" y="7"/>
                      <a:pt x="4" y="7"/>
                    </a:cubicBezTo>
                    <a:cubicBezTo>
                      <a:pt x="5" y="12"/>
                      <a:pt x="7" y="16"/>
                      <a:pt x="9" y="19"/>
                    </a:cubicBezTo>
                    <a:cubicBezTo>
                      <a:pt x="12" y="21"/>
                      <a:pt x="15" y="23"/>
                      <a:pt x="18" y="24"/>
                    </a:cubicBezTo>
                    <a:cubicBezTo>
                      <a:pt x="18" y="23"/>
                      <a:pt x="17" y="22"/>
                      <a:pt x="17" y="21"/>
                    </a:cubicBezTo>
                    <a:cubicBezTo>
                      <a:pt x="16" y="17"/>
                      <a:pt x="15" y="13"/>
                      <a:pt x="15" y="9"/>
                    </a:cubicBezTo>
                    <a:cubicBezTo>
                      <a:pt x="14" y="10"/>
                      <a:pt x="14" y="10"/>
                      <a:pt x="14" y="10"/>
                    </a:cubicBezTo>
                    <a:close/>
                    <a:moveTo>
                      <a:pt x="19" y="51"/>
                    </a:moveTo>
                    <a:cubicBezTo>
                      <a:pt x="19" y="60"/>
                      <a:pt x="19" y="60"/>
                      <a:pt x="19" y="60"/>
                    </a:cubicBezTo>
                    <a:cubicBezTo>
                      <a:pt x="42" y="60"/>
                      <a:pt x="42" y="60"/>
                      <a:pt x="42" y="60"/>
                    </a:cubicBezTo>
                    <a:cubicBezTo>
                      <a:pt x="42" y="51"/>
                      <a:pt x="42" y="51"/>
                      <a:pt x="42" y="51"/>
                    </a:cubicBezTo>
                    <a:lnTo>
                      <a:pt x="19"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182880" tIns="91440" rIns="182880" bIns="91440"/>
              <a:lstStyle/>
              <a:p>
                <a:endParaRPr lang="zh-CN" altLang="en-US"/>
              </a:p>
            </p:txBody>
          </p:sp>
        </p:grpSp>
        <p:grpSp>
          <p:nvGrpSpPr>
            <p:cNvPr id="23" name="组合 22">
              <a:extLst>
                <a:ext uri="{FF2B5EF4-FFF2-40B4-BE49-F238E27FC236}">
                  <a16:creationId xmlns:a16="http://schemas.microsoft.com/office/drawing/2014/main" id="{2F1B0FF0-30DB-45C1-80A1-094122F9E3C2}"/>
                </a:ext>
              </a:extLst>
            </p:cNvPr>
            <p:cNvGrpSpPr>
              <a:grpSpLocks/>
            </p:cNvGrpSpPr>
            <p:nvPr/>
          </p:nvGrpSpPr>
          <p:grpSpPr bwMode="auto">
            <a:xfrm>
              <a:off x="16566990" y="4987423"/>
              <a:ext cx="6026009" cy="1077218"/>
              <a:chOff x="6832109" y="1343073"/>
              <a:chExt cx="2259568" cy="403979"/>
            </a:xfrm>
          </p:grpSpPr>
          <p:sp>
            <p:nvSpPr>
              <p:cNvPr id="24" name="矩形 23">
                <a:extLst>
                  <a:ext uri="{FF2B5EF4-FFF2-40B4-BE49-F238E27FC236}">
                    <a16:creationId xmlns:a16="http://schemas.microsoft.com/office/drawing/2014/main" id="{8E2E0B7F-288F-DF4D-847D-67FA2A5A9015}"/>
                  </a:ext>
                </a:extLst>
              </p:cNvPr>
              <p:cNvSpPr/>
              <p:nvPr/>
            </p:nvSpPr>
            <p:spPr>
              <a:xfrm>
                <a:off x="6832109" y="1343073"/>
                <a:ext cx="2259568" cy="403979"/>
              </a:xfrm>
              <a:prstGeom prst="rect">
                <a:avLst/>
              </a:prstGeom>
            </p:spPr>
            <p:txBody>
              <a:bodyPr wrap="none">
                <a:spAutoFit/>
              </a:bodyPr>
              <a:lstStyle/>
              <a:p>
                <a:pPr algn="ctr" eaLnBrk="1" fontAlgn="auto" hangingPunct="1">
                  <a:spcBef>
                    <a:spcPts val="0"/>
                  </a:spcBef>
                  <a:spcAft>
                    <a:spcPts val="0"/>
                  </a:spcAft>
                  <a:defRPr/>
                </a:pPr>
                <a:r>
                  <a:rPr lang="en-US" altLang="zh-CN" sz="3200" b="1" kern="0" dirty="0">
                    <a:solidFill>
                      <a:schemeClr val="bg2">
                        <a:lumMod val="50000"/>
                      </a:schemeClr>
                    </a:solidFill>
                    <a:latin typeface="微软雅黑 Light" panose="020B0502040204020203" pitchFamily="34" charset="-122"/>
                    <a:ea typeface="微软雅黑 Light" panose="020B0502040204020203" pitchFamily="34" charset="-122"/>
                  </a:rPr>
                  <a:t>Accumulate the results of </a:t>
                </a:r>
              </a:p>
              <a:p>
                <a:pPr algn="ctr" eaLnBrk="1" fontAlgn="auto" hangingPunct="1">
                  <a:spcBef>
                    <a:spcPts val="0"/>
                  </a:spcBef>
                  <a:spcAft>
                    <a:spcPts val="0"/>
                  </a:spcAft>
                  <a:defRPr/>
                </a:pPr>
                <a:r>
                  <a:rPr lang="en-US" altLang="zh-CN" sz="3200" b="1" kern="0" dirty="0">
                    <a:solidFill>
                      <a:schemeClr val="bg2">
                        <a:lumMod val="50000"/>
                      </a:schemeClr>
                    </a:solidFill>
                    <a:latin typeface="微软雅黑 Light" panose="020B0502040204020203" pitchFamily="34" charset="-122"/>
                    <a:ea typeface="微软雅黑 Light" panose="020B0502040204020203" pitchFamily="34" charset="-122"/>
                  </a:rPr>
                  <a:t>all results and take the average.</a:t>
                </a:r>
                <a:endParaRPr lang="zh-CN" altLang="en-US" sz="3200" kern="0" dirty="0">
                  <a:solidFill>
                    <a:srgbClr val="1E1E1E"/>
                  </a:solidFill>
                  <a:latin typeface="微软雅黑 Light" panose="020B0502040204020203" pitchFamily="34" charset="-122"/>
                  <a:ea typeface="微软雅黑 Light" panose="020B0502040204020203" pitchFamily="34" charset="-122"/>
                  <a:cs typeface="+mn-cs"/>
                </a:endParaRPr>
              </a:p>
            </p:txBody>
          </p:sp>
          <p:sp>
            <p:nvSpPr>
              <p:cNvPr id="18511" name="Freeform 501">
                <a:extLst>
                  <a:ext uri="{FF2B5EF4-FFF2-40B4-BE49-F238E27FC236}">
                    <a16:creationId xmlns:a16="http://schemas.microsoft.com/office/drawing/2014/main" id="{DA24E8DF-75E4-4BB4-AA65-CC9B3D10F031}"/>
                  </a:ext>
                </a:extLst>
              </p:cNvPr>
              <p:cNvSpPr>
                <a:spLocks noEditPoints="1"/>
              </p:cNvSpPr>
              <p:nvPr/>
            </p:nvSpPr>
            <p:spPr bwMode="auto">
              <a:xfrm>
                <a:off x="6867021" y="1347455"/>
                <a:ext cx="172641" cy="183356"/>
              </a:xfrm>
              <a:custGeom>
                <a:avLst/>
                <a:gdLst>
                  <a:gd name="T0" fmla="*/ 2147483646 w 61"/>
                  <a:gd name="T1" fmla="*/ 2147483646 h 65"/>
                  <a:gd name="T2" fmla="*/ 2147483646 w 61"/>
                  <a:gd name="T3" fmla="*/ 0 h 65"/>
                  <a:gd name="T4" fmla="*/ 2147483646 w 61"/>
                  <a:gd name="T5" fmla="*/ 2147483646 h 65"/>
                  <a:gd name="T6" fmla="*/ 2147483646 w 61"/>
                  <a:gd name="T7" fmla="*/ 2147483646 h 65"/>
                  <a:gd name="T8" fmla="*/ 2147483646 w 61"/>
                  <a:gd name="T9" fmla="*/ 2147483646 h 65"/>
                  <a:gd name="T10" fmla="*/ 2147483646 w 61"/>
                  <a:gd name="T11" fmla="*/ 2147483646 h 65"/>
                  <a:gd name="T12" fmla="*/ 2147483646 w 61"/>
                  <a:gd name="T13" fmla="*/ 2147483646 h 65"/>
                  <a:gd name="T14" fmla="*/ 2147483646 w 61"/>
                  <a:gd name="T15" fmla="*/ 2147483646 h 65"/>
                  <a:gd name="T16" fmla="*/ 2147483646 w 61"/>
                  <a:gd name="T17" fmla="*/ 2147483646 h 65"/>
                  <a:gd name="T18" fmla="*/ 2147483646 w 61"/>
                  <a:gd name="T19" fmla="*/ 2147483646 h 65"/>
                  <a:gd name="T20" fmla="*/ 2147483646 w 61"/>
                  <a:gd name="T21" fmla="*/ 2147483646 h 65"/>
                  <a:gd name="T22" fmla="*/ 2147483646 w 61"/>
                  <a:gd name="T23" fmla="*/ 2147483646 h 65"/>
                  <a:gd name="T24" fmla="*/ 2147483646 w 61"/>
                  <a:gd name="T25" fmla="*/ 2147483646 h 65"/>
                  <a:gd name="T26" fmla="*/ 2147483646 w 61"/>
                  <a:gd name="T27" fmla="*/ 2147483646 h 65"/>
                  <a:gd name="T28" fmla="*/ 2147483646 w 61"/>
                  <a:gd name="T29" fmla="*/ 2147483646 h 65"/>
                  <a:gd name="T30" fmla="*/ 2147483646 w 61"/>
                  <a:gd name="T31" fmla="*/ 2147483646 h 65"/>
                  <a:gd name="T32" fmla="*/ 2147483646 w 61"/>
                  <a:gd name="T33" fmla="*/ 2147483646 h 65"/>
                  <a:gd name="T34" fmla="*/ 2147483646 w 61"/>
                  <a:gd name="T35" fmla="*/ 2147483646 h 65"/>
                  <a:gd name="T36" fmla="*/ 2147483646 w 61"/>
                  <a:gd name="T37" fmla="*/ 2147483646 h 65"/>
                  <a:gd name="T38" fmla="*/ 2147483646 w 61"/>
                  <a:gd name="T39" fmla="*/ 2147483646 h 65"/>
                  <a:gd name="T40" fmla="*/ 2147483646 w 61"/>
                  <a:gd name="T41" fmla="*/ 2147483646 h 65"/>
                  <a:gd name="T42" fmla="*/ 2147483646 w 61"/>
                  <a:gd name="T43" fmla="*/ 2147483646 h 65"/>
                  <a:gd name="T44" fmla="*/ 2147483646 w 61"/>
                  <a:gd name="T45" fmla="*/ 2147483646 h 65"/>
                  <a:gd name="T46" fmla="*/ 2147483646 w 61"/>
                  <a:gd name="T47" fmla="*/ 2147483646 h 65"/>
                  <a:gd name="T48" fmla="*/ 2147483646 w 61"/>
                  <a:gd name="T49" fmla="*/ 2147483646 h 65"/>
                  <a:gd name="T50" fmla="*/ 2147483646 w 61"/>
                  <a:gd name="T51" fmla="*/ 2147483646 h 65"/>
                  <a:gd name="T52" fmla="*/ 2147483646 w 61"/>
                  <a:gd name="T53" fmla="*/ 2147483646 h 65"/>
                  <a:gd name="T54" fmla="*/ 2147483646 w 61"/>
                  <a:gd name="T55" fmla="*/ 2147483646 h 65"/>
                  <a:gd name="T56" fmla="*/ 2147483646 w 61"/>
                  <a:gd name="T57" fmla="*/ 2147483646 h 65"/>
                  <a:gd name="T58" fmla="*/ 2147483646 w 61"/>
                  <a:gd name="T59" fmla="*/ 2147483646 h 65"/>
                  <a:gd name="T60" fmla="*/ 2147483646 w 61"/>
                  <a:gd name="T61" fmla="*/ 2147483646 h 65"/>
                  <a:gd name="T62" fmla="*/ 2147483646 w 61"/>
                  <a:gd name="T63" fmla="*/ 2147483646 h 65"/>
                  <a:gd name="T64" fmla="*/ 2147483646 w 61"/>
                  <a:gd name="T65" fmla="*/ 2147483646 h 65"/>
                  <a:gd name="T66" fmla="*/ 2147483646 w 61"/>
                  <a:gd name="T67" fmla="*/ 2147483646 h 65"/>
                  <a:gd name="T68" fmla="*/ 2147483646 w 61"/>
                  <a:gd name="T69" fmla="*/ 2147483646 h 65"/>
                  <a:gd name="T70" fmla="*/ 2147483646 w 61"/>
                  <a:gd name="T71" fmla="*/ 2147483646 h 65"/>
                  <a:gd name="T72" fmla="*/ 2147483646 w 61"/>
                  <a:gd name="T73" fmla="*/ 2147483646 h 65"/>
                  <a:gd name="T74" fmla="*/ 2147483646 w 61"/>
                  <a:gd name="T75" fmla="*/ 2147483646 h 65"/>
                  <a:gd name="T76" fmla="*/ 2147483646 w 61"/>
                  <a:gd name="T77" fmla="*/ 2147483646 h 65"/>
                  <a:gd name="T78" fmla="*/ 2147483646 w 61"/>
                  <a:gd name="T79" fmla="*/ 2147483646 h 65"/>
                  <a:gd name="T80" fmla="*/ 2147483646 w 61"/>
                  <a:gd name="T81" fmla="*/ 2147483646 h 65"/>
                  <a:gd name="T82" fmla="*/ 2147483646 w 61"/>
                  <a:gd name="T83" fmla="*/ 2147483646 h 65"/>
                  <a:gd name="T84" fmla="*/ 2147483646 w 61"/>
                  <a:gd name="T85" fmla="*/ 2147483646 h 65"/>
                  <a:gd name="T86" fmla="*/ 2147483646 w 61"/>
                  <a:gd name="T87" fmla="*/ 2147483646 h 65"/>
                  <a:gd name="T88" fmla="*/ 2147483646 w 61"/>
                  <a:gd name="T89" fmla="*/ 2147483646 h 65"/>
                  <a:gd name="T90" fmla="*/ 2147483646 w 61"/>
                  <a:gd name="T91" fmla="*/ 2147483646 h 65"/>
                  <a:gd name="T92" fmla="*/ 2147483646 w 61"/>
                  <a:gd name="T93" fmla="*/ 2147483646 h 65"/>
                  <a:gd name="T94" fmla="*/ 2147483646 w 61"/>
                  <a:gd name="T95" fmla="*/ 2147483646 h 65"/>
                  <a:gd name="T96" fmla="*/ 2147483646 w 61"/>
                  <a:gd name="T97" fmla="*/ 2147483646 h 65"/>
                  <a:gd name="T98" fmla="*/ 2147483646 w 61"/>
                  <a:gd name="T99" fmla="*/ 2147483646 h 65"/>
                  <a:gd name="T100" fmla="*/ 2147483646 w 61"/>
                  <a:gd name="T101" fmla="*/ 2147483646 h 65"/>
                  <a:gd name="T102" fmla="*/ 2147483646 w 61"/>
                  <a:gd name="T103" fmla="*/ 2147483646 h 65"/>
                  <a:gd name="T104" fmla="*/ 2147483646 w 61"/>
                  <a:gd name="T105" fmla="*/ 2147483646 h 65"/>
                  <a:gd name="T106" fmla="*/ 2147483646 w 61"/>
                  <a:gd name="T107" fmla="*/ 2147483646 h 65"/>
                  <a:gd name="T108" fmla="*/ 2147483646 w 61"/>
                  <a:gd name="T109" fmla="*/ 2147483646 h 65"/>
                  <a:gd name="T110" fmla="*/ 2147483646 w 61"/>
                  <a:gd name="T111" fmla="*/ 2147483646 h 65"/>
                  <a:gd name="T112" fmla="*/ 2147483646 w 61"/>
                  <a:gd name="T113" fmla="*/ 2147483646 h 65"/>
                  <a:gd name="T114" fmla="*/ 2147483646 w 61"/>
                  <a:gd name="T115" fmla="*/ 2147483646 h 65"/>
                  <a:gd name="T116" fmla="*/ 2147483646 w 61"/>
                  <a:gd name="T117" fmla="*/ 2147483646 h 65"/>
                  <a:gd name="T118" fmla="*/ 2147483646 w 61"/>
                  <a:gd name="T119" fmla="*/ 2147483646 h 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1" h="65">
                    <a:moveTo>
                      <a:pt x="12" y="55"/>
                    </a:moveTo>
                    <a:cubicBezTo>
                      <a:pt x="13" y="55"/>
                      <a:pt x="13" y="55"/>
                      <a:pt x="13" y="55"/>
                    </a:cubicBezTo>
                    <a:cubicBezTo>
                      <a:pt x="13" y="53"/>
                      <a:pt x="13" y="53"/>
                      <a:pt x="13" y="53"/>
                    </a:cubicBezTo>
                    <a:cubicBezTo>
                      <a:pt x="13" y="53"/>
                      <a:pt x="13" y="53"/>
                      <a:pt x="12" y="53"/>
                    </a:cubicBezTo>
                    <a:cubicBezTo>
                      <a:pt x="12" y="55"/>
                      <a:pt x="12" y="55"/>
                      <a:pt x="12" y="55"/>
                    </a:cubicBezTo>
                    <a:close/>
                    <a:moveTo>
                      <a:pt x="0" y="36"/>
                    </a:moveTo>
                    <a:cubicBezTo>
                      <a:pt x="9" y="29"/>
                      <a:pt x="9" y="29"/>
                      <a:pt x="9" y="29"/>
                    </a:cubicBezTo>
                    <a:cubicBezTo>
                      <a:pt x="10" y="28"/>
                      <a:pt x="10" y="28"/>
                      <a:pt x="10" y="28"/>
                    </a:cubicBezTo>
                    <a:cubicBezTo>
                      <a:pt x="11" y="29"/>
                      <a:pt x="11" y="29"/>
                      <a:pt x="11" y="29"/>
                    </a:cubicBezTo>
                    <a:cubicBezTo>
                      <a:pt x="11" y="29"/>
                      <a:pt x="11" y="29"/>
                      <a:pt x="11" y="29"/>
                    </a:cubicBezTo>
                    <a:cubicBezTo>
                      <a:pt x="11" y="29"/>
                      <a:pt x="11" y="29"/>
                      <a:pt x="11" y="29"/>
                    </a:cubicBezTo>
                    <a:cubicBezTo>
                      <a:pt x="12" y="29"/>
                      <a:pt x="12" y="29"/>
                      <a:pt x="12" y="29"/>
                    </a:cubicBezTo>
                    <a:cubicBezTo>
                      <a:pt x="14" y="29"/>
                      <a:pt x="14" y="29"/>
                      <a:pt x="14" y="29"/>
                    </a:cubicBezTo>
                    <a:cubicBezTo>
                      <a:pt x="30" y="21"/>
                      <a:pt x="30" y="21"/>
                      <a:pt x="30" y="21"/>
                    </a:cubicBezTo>
                    <a:cubicBezTo>
                      <a:pt x="31" y="15"/>
                      <a:pt x="31" y="15"/>
                      <a:pt x="31" y="15"/>
                    </a:cubicBezTo>
                    <a:cubicBezTo>
                      <a:pt x="32" y="14"/>
                      <a:pt x="32" y="14"/>
                      <a:pt x="32" y="14"/>
                    </a:cubicBezTo>
                    <a:cubicBezTo>
                      <a:pt x="32" y="13"/>
                      <a:pt x="32" y="13"/>
                      <a:pt x="32" y="13"/>
                    </a:cubicBezTo>
                    <a:cubicBezTo>
                      <a:pt x="33" y="12"/>
                      <a:pt x="33" y="12"/>
                      <a:pt x="33" y="12"/>
                    </a:cubicBezTo>
                    <a:cubicBezTo>
                      <a:pt x="47" y="3"/>
                      <a:pt x="47" y="3"/>
                      <a:pt x="47" y="3"/>
                    </a:cubicBezTo>
                    <a:cubicBezTo>
                      <a:pt x="45" y="0"/>
                      <a:pt x="45" y="0"/>
                      <a:pt x="45" y="0"/>
                    </a:cubicBezTo>
                    <a:cubicBezTo>
                      <a:pt x="52" y="0"/>
                      <a:pt x="52" y="0"/>
                      <a:pt x="52" y="0"/>
                    </a:cubicBezTo>
                    <a:cubicBezTo>
                      <a:pt x="60" y="0"/>
                      <a:pt x="60" y="0"/>
                      <a:pt x="60" y="0"/>
                    </a:cubicBezTo>
                    <a:cubicBezTo>
                      <a:pt x="56" y="6"/>
                      <a:pt x="56" y="6"/>
                      <a:pt x="56" y="6"/>
                    </a:cubicBezTo>
                    <a:cubicBezTo>
                      <a:pt x="52" y="13"/>
                      <a:pt x="52" y="13"/>
                      <a:pt x="52" y="13"/>
                    </a:cubicBezTo>
                    <a:cubicBezTo>
                      <a:pt x="50" y="9"/>
                      <a:pt x="50" y="9"/>
                      <a:pt x="50" y="9"/>
                    </a:cubicBezTo>
                    <a:cubicBezTo>
                      <a:pt x="38" y="17"/>
                      <a:pt x="38" y="17"/>
                      <a:pt x="38" y="17"/>
                    </a:cubicBezTo>
                    <a:cubicBezTo>
                      <a:pt x="36" y="24"/>
                      <a:pt x="36" y="24"/>
                      <a:pt x="36" y="24"/>
                    </a:cubicBezTo>
                    <a:cubicBezTo>
                      <a:pt x="36" y="25"/>
                      <a:pt x="36" y="25"/>
                      <a:pt x="36" y="25"/>
                    </a:cubicBezTo>
                    <a:cubicBezTo>
                      <a:pt x="34" y="26"/>
                      <a:pt x="34" y="26"/>
                      <a:pt x="34" y="26"/>
                    </a:cubicBezTo>
                    <a:cubicBezTo>
                      <a:pt x="16" y="36"/>
                      <a:pt x="16" y="36"/>
                      <a:pt x="16" y="36"/>
                    </a:cubicBezTo>
                    <a:cubicBezTo>
                      <a:pt x="15" y="36"/>
                      <a:pt x="15" y="36"/>
                      <a:pt x="15" y="36"/>
                    </a:cubicBezTo>
                    <a:cubicBezTo>
                      <a:pt x="14" y="36"/>
                      <a:pt x="14" y="36"/>
                      <a:pt x="14" y="36"/>
                    </a:cubicBezTo>
                    <a:cubicBezTo>
                      <a:pt x="12" y="36"/>
                      <a:pt x="12" y="36"/>
                      <a:pt x="12" y="36"/>
                    </a:cubicBezTo>
                    <a:cubicBezTo>
                      <a:pt x="4" y="41"/>
                      <a:pt x="4" y="41"/>
                      <a:pt x="4" y="41"/>
                    </a:cubicBezTo>
                    <a:cubicBezTo>
                      <a:pt x="0" y="36"/>
                      <a:pt x="0" y="36"/>
                      <a:pt x="0" y="36"/>
                    </a:cubicBezTo>
                    <a:close/>
                    <a:moveTo>
                      <a:pt x="52" y="33"/>
                    </a:moveTo>
                    <a:cubicBezTo>
                      <a:pt x="50" y="33"/>
                      <a:pt x="48" y="33"/>
                      <a:pt x="47" y="33"/>
                    </a:cubicBezTo>
                    <a:cubicBezTo>
                      <a:pt x="45" y="34"/>
                      <a:pt x="44" y="35"/>
                      <a:pt x="44" y="36"/>
                    </a:cubicBezTo>
                    <a:cubicBezTo>
                      <a:pt x="44" y="40"/>
                      <a:pt x="44" y="40"/>
                      <a:pt x="44" y="40"/>
                    </a:cubicBezTo>
                    <a:cubicBezTo>
                      <a:pt x="44" y="40"/>
                      <a:pt x="44" y="40"/>
                      <a:pt x="44" y="40"/>
                    </a:cubicBezTo>
                    <a:cubicBezTo>
                      <a:pt x="44" y="40"/>
                      <a:pt x="44" y="40"/>
                      <a:pt x="44" y="40"/>
                    </a:cubicBezTo>
                    <a:cubicBezTo>
                      <a:pt x="44" y="41"/>
                      <a:pt x="45" y="41"/>
                      <a:pt x="45" y="42"/>
                    </a:cubicBezTo>
                    <a:cubicBezTo>
                      <a:pt x="45" y="42"/>
                      <a:pt x="45" y="43"/>
                      <a:pt x="45" y="43"/>
                    </a:cubicBezTo>
                    <a:cubicBezTo>
                      <a:pt x="45" y="48"/>
                      <a:pt x="45" y="48"/>
                      <a:pt x="45" y="48"/>
                    </a:cubicBezTo>
                    <a:cubicBezTo>
                      <a:pt x="45" y="48"/>
                      <a:pt x="45" y="48"/>
                      <a:pt x="45" y="48"/>
                    </a:cubicBezTo>
                    <a:cubicBezTo>
                      <a:pt x="45" y="48"/>
                      <a:pt x="45" y="48"/>
                      <a:pt x="45" y="48"/>
                    </a:cubicBezTo>
                    <a:cubicBezTo>
                      <a:pt x="45" y="48"/>
                      <a:pt x="45" y="48"/>
                      <a:pt x="45" y="48"/>
                    </a:cubicBezTo>
                    <a:cubicBezTo>
                      <a:pt x="44" y="49"/>
                      <a:pt x="43" y="50"/>
                      <a:pt x="43" y="51"/>
                    </a:cubicBezTo>
                    <a:cubicBezTo>
                      <a:pt x="43" y="55"/>
                      <a:pt x="43" y="55"/>
                      <a:pt x="43" y="55"/>
                    </a:cubicBezTo>
                    <a:cubicBezTo>
                      <a:pt x="43" y="55"/>
                      <a:pt x="43" y="55"/>
                      <a:pt x="43" y="55"/>
                    </a:cubicBezTo>
                    <a:cubicBezTo>
                      <a:pt x="43" y="55"/>
                      <a:pt x="43" y="55"/>
                      <a:pt x="43" y="55"/>
                    </a:cubicBezTo>
                    <a:cubicBezTo>
                      <a:pt x="43" y="56"/>
                      <a:pt x="44" y="57"/>
                      <a:pt x="45" y="57"/>
                    </a:cubicBezTo>
                    <a:cubicBezTo>
                      <a:pt x="45" y="57"/>
                      <a:pt x="45" y="58"/>
                      <a:pt x="45" y="58"/>
                    </a:cubicBezTo>
                    <a:cubicBezTo>
                      <a:pt x="45" y="62"/>
                      <a:pt x="45" y="62"/>
                      <a:pt x="45" y="62"/>
                    </a:cubicBezTo>
                    <a:cubicBezTo>
                      <a:pt x="45" y="62"/>
                      <a:pt x="45" y="62"/>
                      <a:pt x="45" y="62"/>
                    </a:cubicBezTo>
                    <a:cubicBezTo>
                      <a:pt x="45" y="62"/>
                      <a:pt x="45" y="62"/>
                      <a:pt x="45" y="62"/>
                    </a:cubicBezTo>
                    <a:cubicBezTo>
                      <a:pt x="45" y="63"/>
                      <a:pt x="46" y="64"/>
                      <a:pt x="48" y="65"/>
                    </a:cubicBezTo>
                    <a:cubicBezTo>
                      <a:pt x="49" y="65"/>
                      <a:pt x="51" y="65"/>
                      <a:pt x="53" y="65"/>
                    </a:cubicBezTo>
                    <a:cubicBezTo>
                      <a:pt x="55" y="65"/>
                      <a:pt x="57" y="65"/>
                      <a:pt x="58" y="65"/>
                    </a:cubicBezTo>
                    <a:cubicBezTo>
                      <a:pt x="60" y="64"/>
                      <a:pt x="61" y="63"/>
                      <a:pt x="61" y="62"/>
                    </a:cubicBezTo>
                    <a:cubicBezTo>
                      <a:pt x="61" y="62"/>
                      <a:pt x="61" y="62"/>
                      <a:pt x="61" y="62"/>
                    </a:cubicBezTo>
                    <a:cubicBezTo>
                      <a:pt x="61" y="62"/>
                      <a:pt x="61" y="62"/>
                      <a:pt x="61" y="62"/>
                    </a:cubicBezTo>
                    <a:cubicBezTo>
                      <a:pt x="61" y="62"/>
                      <a:pt x="61" y="62"/>
                      <a:pt x="61" y="62"/>
                    </a:cubicBezTo>
                    <a:cubicBezTo>
                      <a:pt x="61" y="62"/>
                      <a:pt x="61" y="62"/>
                      <a:pt x="61" y="62"/>
                    </a:cubicBezTo>
                    <a:cubicBezTo>
                      <a:pt x="61" y="58"/>
                      <a:pt x="61" y="58"/>
                      <a:pt x="61" y="58"/>
                    </a:cubicBezTo>
                    <a:cubicBezTo>
                      <a:pt x="61" y="58"/>
                      <a:pt x="61" y="58"/>
                      <a:pt x="61" y="58"/>
                    </a:cubicBezTo>
                    <a:cubicBezTo>
                      <a:pt x="61" y="57"/>
                      <a:pt x="60" y="56"/>
                      <a:pt x="59" y="56"/>
                    </a:cubicBezTo>
                    <a:cubicBezTo>
                      <a:pt x="59" y="55"/>
                      <a:pt x="59" y="55"/>
                      <a:pt x="59" y="55"/>
                    </a:cubicBezTo>
                    <a:cubicBezTo>
                      <a:pt x="59" y="55"/>
                      <a:pt x="59" y="55"/>
                      <a:pt x="59" y="55"/>
                    </a:cubicBezTo>
                    <a:cubicBezTo>
                      <a:pt x="59" y="55"/>
                      <a:pt x="59" y="55"/>
                      <a:pt x="59" y="55"/>
                    </a:cubicBezTo>
                    <a:cubicBezTo>
                      <a:pt x="59" y="55"/>
                      <a:pt x="59" y="55"/>
                      <a:pt x="59" y="55"/>
                    </a:cubicBezTo>
                    <a:cubicBezTo>
                      <a:pt x="59" y="55"/>
                      <a:pt x="59" y="55"/>
                      <a:pt x="59" y="55"/>
                    </a:cubicBezTo>
                    <a:cubicBezTo>
                      <a:pt x="59" y="51"/>
                      <a:pt x="59" y="51"/>
                      <a:pt x="59" y="51"/>
                    </a:cubicBezTo>
                    <a:cubicBezTo>
                      <a:pt x="59" y="51"/>
                      <a:pt x="59" y="51"/>
                      <a:pt x="59" y="51"/>
                    </a:cubicBezTo>
                    <a:cubicBezTo>
                      <a:pt x="59" y="50"/>
                      <a:pt x="59" y="50"/>
                      <a:pt x="59" y="50"/>
                    </a:cubicBezTo>
                    <a:cubicBezTo>
                      <a:pt x="60" y="49"/>
                      <a:pt x="61" y="49"/>
                      <a:pt x="61" y="48"/>
                    </a:cubicBezTo>
                    <a:cubicBezTo>
                      <a:pt x="61" y="48"/>
                      <a:pt x="61" y="48"/>
                      <a:pt x="61" y="48"/>
                    </a:cubicBezTo>
                    <a:cubicBezTo>
                      <a:pt x="61" y="48"/>
                      <a:pt x="61" y="48"/>
                      <a:pt x="61" y="48"/>
                    </a:cubicBezTo>
                    <a:cubicBezTo>
                      <a:pt x="61" y="48"/>
                      <a:pt x="61" y="48"/>
                      <a:pt x="61" y="48"/>
                    </a:cubicBezTo>
                    <a:cubicBezTo>
                      <a:pt x="61" y="48"/>
                      <a:pt x="61" y="47"/>
                      <a:pt x="61" y="47"/>
                    </a:cubicBezTo>
                    <a:cubicBezTo>
                      <a:pt x="61" y="43"/>
                      <a:pt x="61" y="43"/>
                      <a:pt x="61" y="43"/>
                    </a:cubicBezTo>
                    <a:cubicBezTo>
                      <a:pt x="61" y="43"/>
                      <a:pt x="61" y="43"/>
                      <a:pt x="61" y="43"/>
                    </a:cubicBezTo>
                    <a:cubicBezTo>
                      <a:pt x="61" y="43"/>
                      <a:pt x="60" y="42"/>
                      <a:pt x="59" y="41"/>
                    </a:cubicBezTo>
                    <a:cubicBezTo>
                      <a:pt x="60" y="41"/>
                      <a:pt x="60" y="41"/>
                      <a:pt x="60" y="40"/>
                    </a:cubicBezTo>
                    <a:cubicBezTo>
                      <a:pt x="60" y="40"/>
                      <a:pt x="60" y="40"/>
                      <a:pt x="60" y="40"/>
                    </a:cubicBezTo>
                    <a:cubicBezTo>
                      <a:pt x="60" y="40"/>
                      <a:pt x="60" y="40"/>
                      <a:pt x="60" y="40"/>
                    </a:cubicBezTo>
                    <a:cubicBezTo>
                      <a:pt x="60" y="40"/>
                      <a:pt x="60" y="40"/>
                      <a:pt x="60" y="40"/>
                    </a:cubicBezTo>
                    <a:cubicBezTo>
                      <a:pt x="60" y="40"/>
                      <a:pt x="60" y="40"/>
                      <a:pt x="60" y="40"/>
                    </a:cubicBezTo>
                    <a:cubicBezTo>
                      <a:pt x="60" y="36"/>
                      <a:pt x="60" y="36"/>
                      <a:pt x="60" y="36"/>
                    </a:cubicBezTo>
                    <a:cubicBezTo>
                      <a:pt x="60" y="36"/>
                      <a:pt x="60" y="36"/>
                      <a:pt x="60" y="36"/>
                    </a:cubicBezTo>
                    <a:cubicBezTo>
                      <a:pt x="60" y="35"/>
                      <a:pt x="59" y="34"/>
                      <a:pt x="57" y="33"/>
                    </a:cubicBezTo>
                    <a:cubicBezTo>
                      <a:pt x="56" y="33"/>
                      <a:pt x="54" y="33"/>
                      <a:pt x="52" y="33"/>
                    </a:cubicBezTo>
                    <a:close/>
                    <a:moveTo>
                      <a:pt x="31" y="33"/>
                    </a:moveTo>
                    <a:cubicBezTo>
                      <a:pt x="29" y="33"/>
                      <a:pt x="27" y="33"/>
                      <a:pt x="25" y="33"/>
                    </a:cubicBezTo>
                    <a:cubicBezTo>
                      <a:pt x="24" y="34"/>
                      <a:pt x="23" y="35"/>
                      <a:pt x="23" y="36"/>
                    </a:cubicBezTo>
                    <a:cubicBezTo>
                      <a:pt x="23" y="36"/>
                      <a:pt x="23" y="36"/>
                      <a:pt x="23" y="36"/>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1"/>
                      <a:pt x="23" y="41"/>
                      <a:pt x="23" y="41"/>
                    </a:cubicBezTo>
                    <a:cubicBezTo>
                      <a:pt x="22" y="42"/>
                      <a:pt x="22" y="43"/>
                      <a:pt x="22" y="43"/>
                    </a:cubicBezTo>
                    <a:cubicBezTo>
                      <a:pt x="22" y="43"/>
                      <a:pt x="22" y="43"/>
                      <a:pt x="22" y="43"/>
                    </a:cubicBezTo>
                    <a:cubicBezTo>
                      <a:pt x="22" y="47"/>
                      <a:pt x="22" y="47"/>
                      <a:pt x="22" y="47"/>
                    </a:cubicBezTo>
                    <a:cubicBezTo>
                      <a:pt x="22" y="47"/>
                      <a:pt x="22" y="48"/>
                      <a:pt x="22" y="48"/>
                    </a:cubicBezTo>
                    <a:cubicBezTo>
                      <a:pt x="22" y="48"/>
                      <a:pt x="22" y="48"/>
                      <a:pt x="22" y="48"/>
                    </a:cubicBezTo>
                    <a:cubicBezTo>
                      <a:pt x="22" y="48"/>
                      <a:pt x="22" y="48"/>
                      <a:pt x="22" y="48"/>
                    </a:cubicBezTo>
                    <a:cubicBezTo>
                      <a:pt x="22" y="48"/>
                      <a:pt x="22" y="48"/>
                      <a:pt x="22" y="48"/>
                    </a:cubicBezTo>
                    <a:cubicBezTo>
                      <a:pt x="22" y="49"/>
                      <a:pt x="23" y="49"/>
                      <a:pt x="24" y="50"/>
                    </a:cubicBezTo>
                    <a:cubicBezTo>
                      <a:pt x="24" y="50"/>
                      <a:pt x="24" y="50"/>
                      <a:pt x="24" y="51"/>
                    </a:cubicBezTo>
                    <a:cubicBezTo>
                      <a:pt x="24" y="51"/>
                      <a:pt x="24" y="51"/>
                      <a:pt x="24" y="51"/>
                    </a:cubicBezTo>
                    <a:cubicBezTo>
                      <a:pt x="24" y="55"/>
                      <a:pt x="24" y="55"/>
                      <a:pt x="24" y="55"/>
                    </a:cubicBezTo>
                    <a:cubicBezTo>
                      <a:pt x="24" y="55"/>
                      <a:pt x="24" y="55"/>
                      <a:pt x="24" y="55"/>
                    </a:cubicBezTo>
                    <a:cubicBezTo>
                      <a:pt x="24" y="55"/>
                      <a:pt x="24" y="55"/>
                      <a:pt x="24" y="55"/>
                    </a:cubicBezTo>
                    <a:cubicBezTo>
                      <a:pt x="24" y="55"/>
                      <a:pt x="24" y="55"/>
                      <a:pt x="24" y="55"/>
                    </a:cubicBezTo>
                    <a:cubicBezTo>
                      <a:pt x="24" y="55"/>
                      <a:pt x="24" y="55"/>
                      <a:pt x="24" y="55"/>
                    </a:cubicBezTo>
                    <a:cubicBezTo>
                      <a:pt x="24" y="55"/>
                      <a:pt x="24" y="55"/>
                      <a:pt x="24" y="56"/>
                    </a:cubicBezTo>
                    <a:cubicBezTo>
                      <a:pt x="23" y="56"/>
                      <a:pt x="22" y="57"/>
                      <a:pt x="22" y="58"/>
                    </a:cubicBezTo>
                    <a:cubicBezTo>
                      <a:pt x="22" y="58"/>
                      <a:pt x="22" y="58"/>
                      <a:pt x="22" y="58"/>
                    </a:cubicBezTo>
                    <a:cubicBezTo>
                      <a:pt x="22" y="62"/>
                      <a:pt x="22" y="62"/>
                      <a:pt x="22" y="62"/>
                    </a:cubicBezTo>
                    <a:cubicBezTo>
                      <a:pt x="22" y="62"/>
                      <a:pt x="22" y="62"/>
                      <a:pt x="22" y="62"/>
                    </a:cubicBezTo>
                    <a:cubicBezTo>
                      <a:pt x="22" y="62"/>
                      <a:pt x="22" y="62"/>
                      <a:pt x="22" y="62"/>
                    </a:cubicBezTo>
                    <a:cubicBezTo>
                      <a:pt x="22" y="62"/>
                      <a:pt x="22" y="62"/>
                      <a:pt x="22" y="62"/>
                    </a:cubicBezTo>
                    <a:cubicBezTo>
                      <a:pt x="22" y="62"/>
                      <a:pt x="22" y="62"/>
                      <a:pt x="22" y="62"/>
                    </a:cubicBezTo>
                    <a:cubicBezTo>
                      <a:pt x="22" y="63"/>
                      <a:pt x="23" y="64"/>
                      <a:pt x="25" y="65"/>
                    </a:cubicBezTo>
                    <a:cubicBezTo>
                      <a:pt x="26" y="65"/>
                      <a:pt x="28" y="65"/>
                      <a:pt x="30" y="65"/>
                    </a:cubicBezTo>
                    <a:cubicBezTo>
                      <a:pt x="32" y="65"/>
                      <a:pt x="34" y="65"/>
                      <a:pt x="35" y="65"/>
                    </a:cubicBezTo>
                    <a:cubicBezTo>
                      <a:pt x="37" y="64"/>
                      <a:pt x="38" y="63"/>
                      <a:pt x="38" y="62"/>
                    </a:cubicBezTo>
                    <a:cubicBezTo>
                      <a:pt x="38" y="62"/>
                      <a:pt x="38" y="62"/>
                      <a:pt x="38" y="62"/>
                    </a:cubicBezTo>
                    <a:cubicBezTo>
                      <a:pt x="38" y="62"/>
                      <a:pt x="38" y="62"/>
                      <a:pt x="38" y="62"/>
                    </a:cubicBezTo>
                    <a:cubicBezTo>
                      <a:pt x="38" y="58"/>
                      <a:pt x="38" y="58"/>
                      <a:pt x="38" y="58"/>
                    </a:cubicBezTo>
                    <a:cubicBezTo>
                      <a:pt x="38" y="58"/>
                      <a:pt x="38" y="57"/>
                      <a:pt x="38" y="57"/>
                    </a:cubicBezTo>
                    <a:cubicBezTo>
                      <a:pt x="39" y="57"/>
                      <a:pt x="40" y="56"/>
                      <a:pt x="40" y="55"/>
                    </a:cubicBezTo>
                    <a:cubicBezTo>
                      <a:pt x="40" y="55"/>
                      <a:pt x="40" y="55"/>
                      <a:pt x="40" y="55"/>
                    </a:cubicBezTo>
                    <a:cubicBezTo>
                      <a:pt x="40" y="55"/>
                      <a:pt x="40" y="55"/>
                      <a:pt x="40" y="55"/>
                    </a:cubicBezTo>
                    <a:cubicBezTo>
                      <a:pt x="40" y="51"/>
                      <a:pt x="40" y="51"/>
                      <a:pt x="40" y="51"/>
                    </a:cubicBezTo>
                    <a:cubicBezTo>
                      <a:pt x="40" y="50"/>
                      <a:pt x="39" y="49"/>
                      <a:pt x="38" y="48"/>
                    </a:cubicBezTo>
                    <a:cubicBezTo>
                      <a:pt x="38" y="48"/>
                      <a:pt x="38" y="48"/>
                      <a:pt x="38" y="48"/>
                    </a:cubicBezTo>
                    <a:cubicBezTo>
                      <a:pt x="38" y="48"/>
                      <a:pt x="38" y="48"/>
                      <a:pt x="38" y="48"/>
                    </a:cubicBezTo>
                    <a:cubicBezTo>
                      <a:pt x="38" y="48"/>
                      <a:pt x="38" y="48"/>
                      <a:pt x="38" y="48"/>
                    </a:cubicBezTo>
                    <a:cubicBezTo>
                      <a:pt x="38" y="43"/>
                      <a:pt x="38" y="43"/>
                      <a:pt x="38" y="43"/>
                    </a:cubicBezTo>
                    <a:cubicBezTo>
                      <a:pt x="38" y="43"/>
                      <a:pt x="38" y="42"/>
                      <a:pt x="37" y="42"/>
                    </a:cubicBezTo>
                    <a:cubicBezTo>
                      <a:pt x="38" y="41"/>
                      <a:pt x="39" y="41"/>
                      <a:pt x="39" y="40"/>
                    </a:cubicBezTo>
                    <a:cubicBezTo>
                      <a:pt x="39" y="40"/>
                      <a:pt x="39" y="40"/>
                      <a:pt x="39" y="40"/>
                    </a:cubicBezTo>
                    <a:cubicBezTo>
                      <a:pt x="39" y="40"/>
                      <a:pt x="39" y="40"/>
                      <a:pt x="39" y="40"/>
                    </a:cubicBezTo>
                    <a:cubicBezTo>
                      <a:pt x="39" y="36"/>
                      <a:pt x="39" y="36"/>
                      <a:pt x="39" y="36"/>
                    </a:cubicBezTo>
                    <a:cubicBezTo>
                      <a:pt x="39" y="35"/>
                      <a:pt x="37" y="34"/>
                      <a:pt x="36" y="33"/>
                    </a:cubicBezTo>
                    <a:cubicBezTo>
                      <a:pt x="34" y="33"/>
                      <a:pt x="33" y="33"/>
                      <a:pt x="31" y="33"/>
                    </a:cubicBezTo>
                    <a:close/>
                    <a:moveTo>
                      <a:pt x="34" y="43"/>
                    </a:moveTo>
                    <a:cubicBezTo>
                      <a:pt x="34" y="43"/>
                      <a:pt x="34" y="43"/>
                      <a:pt x="34" y="43"/>
                    </a:cubicBezTo>
                    <a:cubicBezTo>
                      <a:pt x="35" y="43"/>
                      <a:pt x="36" y="43"/>
                      <a:pt x="36" y="43"/>
                    </a:cubicBezTo>
                    <a:cubicBezTo>
                      <a:pt x="36" y="43"/>
                      <a:pt x="35" y="43"/>
                      <a:pt x="34" y="44"/>
                    </a:cubicBezTo>
                    <a:cubicBezTo>
                      <a:pt x="33" y="44"/>
                      <a:pt x="32" y="44"/>
                      <a:pt x="30" y="44"/>
                    </a:cubicBezTo>
                    <a:cubicBezTo>
                      <a:pt x="28" y="44"/>
                      <a:pt x="27" y="44"/>
                      <a:pt x="25" y="44"/>
                    </a:cubicBezTo>
                    <a:cubicBezTo>
                      <a:pt x="25" y="43"/>
                      <a:pt x="24" y="43"/>
                      <a:pt x="24" y="43"/>
                    </a:cubicBezTo>
                    <a:cubicBezTo>
                      <a:pt x="24" y="43"/>
                      <a:pt x="25" y="43"/>
                      <a:pt x="25" y="43"/>
                    </a:cubicBezTo>
                    <a:cubicBezTo>
                      <a:pt x="26" y="43"/>
                      <a:pt x="26" y="43"/>
                      <a:pt x="26" y="43"/>
                    </a:cubicBezTo>
                    <a:cubicBezTo>
                      <a:pt x="27" y="43"/>
                      <a:pt x="29" y="43"/>
                      <a:pt x="31" y="43"/>
                    </a:cubicBezTo>
                    <a:cubicBezTo>
                      <a:pt x="32" y="43"/>
                      <a:pt x="33" y="43"/>
                      <a:pt x="34" y="43"/>
                    </a:cubicBezTo>
                    <a:close/>
                    <a:moveTo>
                      <a:pt x="35" y="50"/>
                    </a:moveTo>
                    <a:cubicBezTo>
                      <a:pt x="35" y="50"/>
                      <a:pt x="36" y="50"/>
                      <a:pt x="36" y="50"/>
                    </a:cubicBezTo>
                    <a:cubicBezTo>
                      <a:pt x="37" y="51"/>
                      <a:pt x="38" y="51"/>
                      <a:pt x="38" y="51"/>
                    </a:cubicBezTo>
                    <a:cubicBezTo>
                      <a:pt x="38" y="51"/>
                      <a:pt x="37" y="51"/>
                      <a:pt x="36" y="51"/>
                    </a:cubicBezTo>
                    <a:cubicBezTo>
                      <a:pt x="35" y="51"/>
                      <a:pt x="34" y="51"/>
                      <a:pt x="32" y="51"/>
                    </a:cubicBezTo>
                    <a:cubicBezTo>
                      <a:pt x="30" y="51"/>
                      <a:pt x="29" y="51"/>
                      <a:pt x="27" y="51"/>
                    </a:cubicBezTo>
                    <a:cubicBezTo>
                      <a:pt x="27" y="51"/>
                      <a:pt x="26" y="51"/>
                      <a:pt x="26" y="51"/>
                    </a:cubicBezTo>
                    <a:cubicBezTo>
                      <a:pt x="26" y="51"/>
                      <a:pt x="27" y="51"/>
                      <a:pt x="27" y="50"/>
                    </a:cubicBezTo>
                    <a:cubicBezTo>
                      <a:pt x="28" y="51"/>
                      <a:pt x="29" y="51"/>
                      <a:pt x="30" y="51"/>
                    </a:cubicBezTo>
                    <a:cubicBezTo>
                      <a:pt x="32" y="51"/>
                      <a:pt x="34" y="50"/>
                      <a:pt x="35" y="50"/>
                    </a:cubicBezTo>
                    <a:close/>
                    <a:moveTo>
                      <a:pt x="35" y="58"/>
                    </a:moveTo>
                    <a:cubicBezTo>
                      <a:pt x="36" y="58"/>
                      <a:pt x="36" y="58"/>
                      <a:pt x="36" y="58"/>
                    </a:cubicBezTo>
                    <a:cubicBezTo>
                      <a:pt x="36" y="58"/>
                      <a:pt x="35" y="58"/>
                      <a:pt x="34" y="58"/>
                    </a:cubicBezTo>
                    <a:cubicBezTo>
                      <a:pt x="33" y="59"/>
                      <a:pt x="32" y="59"/>
                      <a:pt x="30" y="59"/>
                    </a:cubicBezTo>
                    <a:cubicBezTo>
                      <a:pt x="28" y="59"/>
                      <a:pt x="27" y="59"/>
                      <a:pt x="25" y="58"/>
                    </a:cubicBezTo>
                    <a:cubicBezTo>
                      <a:pt x="25" y="58"/>
                      <a:pt x="24" y="58"/>
                      <a:pt x="24" y="58"/>
                    </a:cubicBezTo>
                    <a:cubicBezTo>
                      <a:pt x="24" y="58"/>
                      <a:pt x="25" y="58"/>
                      <a:pt x="25" y="58"/>
                    </a:cubicBezTo>
                    <a:cubicBezTo>
                      <a:pt x="26" y="57"/>
                      <a:pt x="26" y="57"/>
                      <a:pt x="27" y="57"/>
                    </a:cubicBezTo>
                    <a:cubicBezTo>
                      <a:pt x="27" y="57"/>
                      <a:pt x="27" y="57"/>
                      <a:pt x="27" y="57"/>
                    </a:cubicBezTo>
                    <a:cubicBezTo>
                      <a:pt x="28" y="58"/>
                      <a:pt x="30" y="58"/>
                      <a:pt x="32" y="58"/>
                    </a:cubicBezTo>
                    <a:cubicBezTo>
                      <a:pt x="33" y="58"/>
                      <a:pt x="34" y="58"/>
                      <a:pt x="35" y="58"/>
                    </a:cubicBezTo>
                    <a:close/>
                    <a:moveTo>
                      <a:pt x="26" y="61"/>
                    </a:moveTo>
                    <a:cubicBezTo>
                      <a:pt x="26" y="61"/>
                      <a:pt x="26" y="61"/>
                      <a:pt x="26" y="61"/>
                    </a:cubicBezTo>
                    <a:cubicBezTo>
                      <a:pt x="26" y="63"/>
                      <a:pt x="26" y="63"/>
                      <a:pt x="26" y="63"/>
                    </a:cubicBezTo>
                    <a:cubicBezTo>
                      <a:pt x="26" y="63"/>
                      <a:pt x="26" y="63"/>
                      <a:pt x="26" y="63"/>
                    </a:cubicBezTo>
                    <a:cubicBezTo>
                      <a:pt x="26" y="61"/>
                      <a:pt x="26" y="61"/>
                      <a:pt x="26" y="61"/>
                    </a:cubicBezTo>
                    <a:close/>
                    <a:moveTo>
                      <a:pt x="25" y="62"/>
                    </a:moveTo>
                    <a:cubicBezTo>
                      <a:pt x="24" y="62"/>
                      <a:pt x="24" y="62"/>
                      <a:pt x="24" y="62"/>
                    </a:cubicBezTo>
                    <a:cubicBezTo>
                      <a:pt x="24" y="62"/>
                      <a:pt x="24" y="62"/>
                      <a:pt x="24" y="62"/>
                    </a:cubicBezTo>
                    <a:cubicBezTo>
                      <a:pt x="24" y="60"/>
                      <a:pt x="24" y="60"/>
                      <a:pt x="24" y="60"/>
                    </a:cubicBezTo>
                    <a:cubicBezTo>
                      <a:pt x="24" y="60"/>
                      <a:pt x="25" y="60"/>
                      <a:pt x="25" y="60"/>
                    </a:cubicBezTo>
                    <a:cubicBezTo>
                      <a:pt x="25" y="60"/>
                      <a:pt x="25" y="60"/>
                      <a:pt x="25" y="60"/>
                    </a:cubicBezTo>
                    <a:cubicBezTo>
                      <a:pt x="25" y="62"/>
                      <a:pt x="25" y="62"/>
                      <a:pt x="25" y="62"/>
                    </a:cubicBezTo>
                    <a:close/>
                    <a:moveTo>
                      <a:pt x="35" y="60"/>
                    </a:moveTo>
                    <a:cubicBezTo>
                      <a:pt x="35" y="60"/>
                      <a:pt x="36" y="60"/>
                      <a:pt x="36" y="60"/>
                    </a:cubicBezTo>
                    <a:cubicBezTo>
                      <a:pt x="36" y="62"/>
                      <a:pt x="36" y="62"/>
                      <a:pt x="36" y="62"/>
                    </a:cubicBezTo>
                    <a:cubicBezTo>
                      <a:pt x="36" y="62"/>
                      <a:pt x="36" y="62"/>
                      <a:pt x="36" y="62"/>
                    </a:cubicBezTo>
                    <a:cubicBezTo>
                      <a:pt x="36" y="62"/>
                      <a:pt x="36" y="62"/>
                      <a:pt x="35" y="62"/>
                    </a:cubicBezTo>
                    <a:cubicBezTo>
                      <a:pt x="35" y="60"/>
                      <a:pt x="35" y="60"/>
                      <a:pt x="35" y="60"/>
                    </a:cubicBezTo>
                    <a:close/>
                    <a:moveTo>
                      <a:pt x="34" y="62"/>
                    </a:moveTo>
                    <a:cubicBezTo>
                      <a:pt x="34" y="63"/>
                      <a:pt x="34" y="63"/>
                      <a:pt x="34" y="63"/>
                    </a:cubicBezTo>
                    <a:cubicBezTo>
                      <a:pt x="34" y="61"/>
                      <a:pt x="34" y="61"/>
                      <a:pt x="34" y="61"/>
                    </a:cubicBezTo>
                    <a:cubicBezTo>
                      <a:pt x="34" y="61"/>
                      <a:pt x="34" y="61"/>
                      <a:pt x="34" y="61"/>
                    </a:cubicBezTo>
                    <a:cubicBezTo>
                      <a:pt x="34" y="62"/>
                      <a:pt x="34" y="62"/>
                      <a:pt x="34" y="62"/>
                    </a:cubicBezTo>
                    <a:close/>
                    <a:moveTo>
                      <a:pt x="28" y="61"/>
                    </a:moveTo>
                    <a:cubicBezTo>
                      <a:pt x="28" y="61"/>
                      <a:pt x="29" y="61"/>
                      <a:pt x="29" y="61"/>
                    </a:cubicBezTo>
                    <a:cubicBezTo>
                      <a:pt x="29" y="63"/>
                      <a:pt x="29" y="63"/>
                      <a:pt x="29" y="63"/>
                    </a:cubicBezTo>
                    <a:cubicBezTo>
                      <a:pt x="29" y="63"/>
                      <a:pt x="28" y="63"/>
                      <a:pt x="28" y="63"/>
                    </a:cubicBezTo>
                    <a:cubicBezTo>
                      <a:pt x="28" y="61"/>
                      <a:pt x="28" y="61"/>
                      <a:pt x="28" y="61"/>
                    </a:cubicBezTo>
                    <a:close/>
                    <a:moveTo>
                      <a:pt x="32" y="63"/>
                    </a:moveTo>
                    <a:cubicBezTo>
                      <a:pt x="32" y="63"/>
                      <a:pt x="31" y="63"/>
                      <a:pt x="31" y="63"/>
                    </a:cubicBezTo>
                    <a:cubicBezTo>
                      <a:pt x="31" y="61"/>
                      <a:pt x="31" y="61"/>
                      <a:pt x="31" y="61"/>
                    </a:cubicBezTo>
                    <a:cubicBezTo>
                      <a:pt x="31" y="61"/>
                      <a:pt x="32" y="61"/>
                      <a:pt x="32" y="61"/>
                    </a:cubicBezTo>
                    <a:cubicBezTo>
                      <a:pt x="32" y="63"/>
                      <a:pt x="32" y="63"/>
                      <a:pt x="32" y="63"/>
                    </a:cubicBezTo>
                    <a:close/>
                    <a:moveTo>
                      <a:pt x="28" y="53"/>
                    </a:moveTo>
                    <a:cubicBezTo>
                      <a:pt x="28" y="53"/>
                      <a:pt x="28" y="53"/>
                      <a:pt x="28" y="53"/>
                    </a:cubicBezTo>
                    <a:cubicBezTo>
                      <a:pt x="28" y="55"/>
                      <a:pt x="28" y="55"/>
                      <a:pt x="28" y="55"/>
                    </a:cubicBezTo>
                    <a:cubicBezTo>
                      <a:pt x="28" y="55"/>
                      <a:pt x="28" y="55"/>
                      <a:pt x="28" y="55"/>
                    </a:cubicBezTo>
                    <a:cubicBezTo>
                      <a:pt x="28" y="53"/>
                      <a:pt x="28" y="53"/>
                      <a:pt x="28" y="53"/>
                    </a:cubicBezTo>
                    <a:close/>
                    <a:moveTo>
                      <a:pt x="27" y="55"/>
                    </a:moveTo>
                    <a:cubicBezTo>
                      <a:pt x="26" y="55"/>
                      <a:pt x="26" y="55"/>
                      <a:pt x="26" y="55"/>
                    </a:cubicBezTo>
                    <a:cubicBezTo>
                      <a:pt x="26" y="55"/>
                      <a:pt x="26" y="55"/>
                      <a:pt x="26" y="55"/>
                    </a:cubicBezTo>
                    <a:cubicBezTo>
                      <a:pt x="26" y="53"/>
                      <a:pt x="26" y="53"/>
                      <a:pt x="26" y="53"/>
                    </a:cubicBezTo>
                    <a:cubicBezTo>
                      <a:pt x="26" y="53"/>
                      <a:pt x="27" y="53"/>
                      <a:pt x="27" y="53"/>
                    </a:cubicBezTo>
                    <a:cubicBezTo>
                      <a:pt x="27" y="53"/>
                      <a:pt x="27" y="53"/>
                      <a:pt x="27" y="53"/>
                    </a:cubicBezTo>
                    <a:cubicBezTo>
                      <a:pt x="27" y="55"/>
                      <a:pt x="27" y="55"/>
                      <a:pt x="27" y="55"/>
                    </a:cubicBezTo>
                    <a:close/>
                    <a:moveTo>
                      <a:pt x="37" y="53"/>
                    </a:moveTo>
                    <a:cubicBezTo>
                      <a:pt x="37" y="53"/>
                      <a:pt x="38" y="53"/>
                      <a:pt x="38" y="53"/>
                    </a:cubicBezTo>
                    <a:cubicBezTo>
                      <a:pt x="38" y="55"/>
                      <a:pt x="38" y="55"/>
                      <a:pt x="38" y="55"/>
                    </a:cubicBezTo>
                    <a:cubicBezTo>
                      <a:pt x="38" y="55"/>
                      <a:pt x="38" y="55"/>
                      <a:pt x="38" y="55"/>
                    </a:cubicBezTo>
                    <a:cubicBezTo>
                      <a:pt x="38" y="55"/>
                      <a:pt x="38" y="55"/>
                      <a:pt x="37" y="55"/>
                    </a:cubicBezTo>
                    <a:cubicBezTo>
                      <a:pt x="37" y="53"/>
                      <a:pt x="37" y="53"/>
                      <a:pt x="37" y="53"/>
                    </a:cubicBezTo>
                    <a:close/>
                    <a:moveTo>
                      <a:pt x="36" y="55"/>
                    </a:moveTo>
                    <a:cubicBezTo>
                      <a:pt x="36" y="55"/>
                      <a:pt x="36" y="55"/>
                      <a:pt x="36" y="55"/>
                    </a:cubicBezTo>
                    <a:cubicBezTo>
                      <a:pt x="36" y="53"/>
                      <a:pt x="36" y="53"/>
                      <a:pt x="36" y="53"/>
                    </a:cubicBezTo>
                    <a:cubicBezTo>
                      <a:pt x="36" y="53"/>
                      <a:pt x="36" y="53"/>
                      <a:pt x="36" y="53"/>
                    </a:cubicBezTo>
                    <a:cubicBezTo>
                      <a:pt x="36" y="55"/>
                      <a:pt x="36" y="55"/>
                      <a:pt x="36" y="55"/>
                    </a:cubicBezTo>
                    <a:close/>
                    <a:moveTo>
                      <a:pt x="30" y="54"/>
                    </a:moveTo>
                    <a:cubicBezTo>
                      <a:pt x="30" y="54"/>
                      <a:pt x="31" y="54"/>
                      <a:pt x="31" y="54"/>
                    </a:cubicBezTo>
                    <a:cubicBezTo>
                      <a:pt x="31" y="56"/>
                      <a:pt x="31" y="56"/>
                      <a:pt x="31" y="56"/>
                    </a:cubicBezTo>
                    <a:cubicBezTo>
                      <a:pt x="31" y="56"/>
                      <a:pt x="30" y="56"/>
                      <a:pt x="30" y="56"/>
                    </a:cubicBezTo>
                    <a:cubicBezTo>
                      <a:pt x="30" y="54"/>
                      <a:pt x="30" y="54"/>
                      <a:pt x="30" y="54"/>
                    </a:cubicBezTo>
                    <a:close/>
                    <a:moveTo>
                      <a:pt x="34" y="56"/>
                    </a:moveTo>
                    <a:cubicBezTo>
                      <a:pt x="34" y="56"/>
                      <a:pt x="33" y="56"/>
                      <a:pt x="33" y="56"/>
                    </a:cubicBezTo>
                    <a:cubicBezTo>
                      <a:pt x="33" y="54"/>
                      <a:pt x="33" y="54"/>
                      <a:pt x="33" y="54"/>
                    </a:cubicBezTo>
                    <a:cubicBezTo>
                      <a:pt x="33" y="54"/>
                      <a:pt x="34" y="54"/>
                      <a:pt x="34" y="54"/>
                    </a:cubicBezTo>
                    <a:cubicBezTo>
                      <a:pt x="34" y="56"/>
                      <a:pt x="34" y="56"/>
                      <a:pt x="34" y="56"/>
                    </a:cubicBezTo>
                    <a:close/>
                    <a:moveTo>
                      <a:pt x="26" y="46"/>
                    </a:moveTo>
                    <a:cubicBezTo>
                      <a:pt x="26" y="46"/>
                      <a:pt x="26" y="46"/>
                      <a:pt x="26" y="46"/>
                    </a:cubicBezTo>
                    <a:cubicBezTo>
                      <a:pt x="26" y="48"/>
                      <a:pt x="26" y="48"/>
                      <a:pt x="26" y="48"/>
                    </a:cubicBezTo>
                    <a:cubicBezTo>
                      <a:pt x="26" y="48"/>
                      <a:pt x="26" y="48"/>
                      <a:pt x="26" y="48"/>
                    </a:cubicBezTo>
                    <a:cubicBezTo>
                      <a:pt x="26" y="46"/>
                      <a:pt x="26" y="46"/>
                      <a:pt x="26" y="46"/>
                    </a:cubicBezTo>
                    <a:close/>
                    <a:moveTo>
                      <a:pt x="25" y="48"/>
                    </a:moveTo>
                    <a:cubicBezTo>
                      <a:pt x="24" y="48"/>
                      <a:pt x="24" y="48"/>
                      <a:pt x="24" y="48"/>
                    </a:cubicBezTo>
                    <a:cubicBezTo>
                      <a:pt x="24" y="47"/>
                      <a:pt x="24" y="47"/>
                      <a:pt x="24" y="47"/>
                    </a:cubicBezTo>
                    <a:cubicBezTo>
                      <a:pt x="24" y="46"/>
                      <a:pt x="24" y="46"/>
                      <a:pt x="24" y="46"/>
                    </a:cubicBezTo>
                    <a:cubicBezTo>
                      <a:pt x="24" y="46"/>
                      <a:pt x="25" y="46"/>
                      <a:pt x="25" y="46"/>
                    </a:cubicBezTo>
                    <a:cubicBezTo>
                      <a:pt x="25" y="46"/>
                      <a:pt x="25" y="46"/>
                      <a:pt x="25" y="46"/>
                    </a:cubicBezTo>
                    <a:cubicBezTo>
                      <a:pt x="25" y="48"/>
                      <a:pt x="25" y="48"/>
                      <a:pt x="25" y="48"/>
                    </a:cubicBezTo>
                    <a:close/>
                    <a:moveTo>
                      <a:pt x="35" y="46"/>
                    </a:moveTo>
                    <a:cubicBezTo>
                      <a:pt x="35" y="46"/>
                      <a:pt x="36" y="46"/>
                      <a:pt x="36" y="45"/>
                    </a:cubicBezTo>
                    <a:cubicBezTo>
                      <a:pt x="36" y="47"/>
                      <a:pt x="36" y="47"/>
                      <a:pt x="36" y="47"/>
                    </a:cubicBezTo>
                    <a:cubicBezTo>
                      <a:pt x="36" y="48"/>
                      <a:pt x="36" y="48"/>
                      <a:pt x="36" y="48"/>
                    </a:cubicBezTo>
                    <a:cubicBezTo>
                      <a:pt x="36" y="48"/>
                      <a:pt x="35" y="48"/>
                      <a:pt x="35" y="48"/>
                    </a:cubicBezTo>
                    <a:cubicBezTo>
                      <a:pt x="35" y="46"/>
                      <a:pt x="35" y="46"/>
                      <a:pt x="35" y="46"/>
                    </a:cubicBezTo>
                    <a:close/>
                    <a:moveTo>
                      <a:pt x="34" y="48"/>
                    </a:moveTo>
                    <a:cubicBezTo>
                      <a:pt x="34" y="48"/>
                      <a:pt x="34" y="48"/>
                      <a:pt x="34" y="48"/>
                    </a:cubicBezTo>
                    <a:cubicBezTo>
                      <a:pt x="34" y="46"/>
                      <a:pt x="34" y="46"/>
                      <a:pt x="34" y="46"/>
                    </a:cubicBezTo>
                    <a:cubicBezTo>
                      <a:pt x="34" y="46"/>
                      <a:pt x="34" y="46"/>
                      <a:pt x="34" y="46"/>
                    </a:cubicBezTo>
                    <a:cubicBezTo>
                      <a:pt x="34" y="48"/>
                      <a:pt x="34" y="48"/>
                      <a:pt x="34" y="48"/>
                    </a:cubicBezTo>
                    <a:close/>
                    <a:moveTo>
                      <a:pt x="28" y="46"/>
                    </a:moveTo>
                    <a:cubicBezTo>
                      <a:pt x="28" y="46"/>
                      <a:pt x="29" y="46"/>
                      <a:pt x="29" y="46"/>
                    </a:cubicBezTo>
                    <a:cubicBezTo>
                      <a:pt x="29" y="48"/>
                      <a:pt x="29" y="48"/>
                      <a:pt x="29" y="48"/>
                    </a:cubicBezTo>
                    <a:cubicBezTo>
                      <a:pt x="29" y="48"/>
                      <a:pt x="28" y="48"/>
                      <a:pt x="28" y="48"/>
                    </a:cubicBezTo>
                    <a:cubicBezTo>
                      <a:pt x="28" y="46"/>
                      <a:pt x="28" y="46"/>
                      <a:pt x="28" y="46"/>
                    </a:cubicBezTo>
                    <a:close/>
                    <a:moveTo>
                      <a:pt x="32" y="48"/>
                    </a:moveTo>
                    <a:cubicBezTo>
                      <a:pt x="32" y="48"/>
                      <a:pt x="31" y="48"/>
                      <a:pt x="31" y="48"/>
                    </a:cubicBezTo>
                    <a:cubicBezTo>
                      <a:pt x="31" y="46"/>
                      <a:pt x="31" y="46"/>
                      <a:pt x="31" y="46"/>
                    </a:cubicBezTo>
                    <a:cubicBezTo>
                      <a:pt x="31" y="46"/>
                      <a:pt x="32" y="46"/>
                      <a:pt x="32" y="46"/>
                    </a:cubicBezTo>
                    <a:cubicBezTo>
                      <a:pt x="32" y="48"/>
                      <a:pt x="32" y="48"/>
                      <a:pt x="32" y="48"/>
                    </a:cubicBezTo>
                    <a:close/>
                    <a:moveTo>
                      <a:pt x="26" y="39"/>
                    </a:moveTo>
                    <a:cubicBezTo>
                      <a:pt x="26" y="41"/>
                      <a:pt x="26" y="41"/>
                      <a:pt x="26" y="41"/>
                    </a:cubicBezTo>
                    <a:cubicBezTo>
                      <a:pt x="27" y="41"/>
                      <a:pt x="27" y="41"/>
                      <a:pt x="27" y="41"/>
                    </a:cubicBezTo>
                    <a:cubicBezTo>
                      <a:pt x="27" y="39"/>
                      <a:pt x="27" y="39"/>
                      <a:pt x="27" y="39"/>
                    </a:cubicBezTo>
                    <a:cubicBezTo>
                      <a:pt x="27" y="39"/>
                      <a:pt x="27" y="39"/>
                      <a:pt x="26" y="39"/>
                    </a:cubicBezTo>
                    <a:close/>
                    <a:moveTo>
                      <a:pt x="26" y="40"/>
                    </a:moveTo>
                    <a:cubicBezTo>
                      <a:pt x="26" y="38"/>
                      <a:pt x="26" y="38"/>
                      <a:pt x="26" y="38"/>
                    </a:cubicBezTo>
                    <a:cubicBezTo>
                      <a:pt x="25" y="38"/>
                      <a:pt x="25" y="38"/>
                      <a:pt x="25" y="38"/>
                    </a:cubicBezTo>
                    <a:cubicBezTo>
                      <a:pt x="25" y="38"/>
                      <a:pt x="25" y="38"/>
                      <a:pt x="25" y="38"/>
                    </a:cubicBezTo>
                    <a:cubicBezTo>
                      <a:pt x="25" y="40"/>
                      <a:pt x="25" y="40"/>
                      <a:pt x="25" y="40"/>
                    </a:cubicBezTo>
                    <a:cubicBezTo>
                      <a:pt x="25" y="40"/>
                      <a:pt x="25" y="40"/>
                      <a:pt x="25" y="40"/>
                    </a:cubicBezTo>
                    <a:cubicBezTo>
                      <a:pt x="25" y="40"/>
                      <a:pt x="25" y="40"/>
                      <a:pt x="26" y="40"/>
                    </a:cubicBezTo>
                    <a:close/>
                    <a:moveTo>
                      <a:pt x="36" y="38"/>
                    </a:moveTo>
                    <a:cubicBezTo>
                      <a:pt x="36" y="40"/>
                      <a:pt x="36" y="40"/>
                      <a:pt x="36" y="40"/>
                    </a:cubicBezTo>
                    <a:cubicBezTo>
                      <a:pt x="36" y="40"/>
                      <a:pt x="36" y="40"/>
                      <a:pt x="36" y="40"/>
                    </a:cubicBezTo>
                    <a:cubicBezTo>
                      <a:pt x="36" y="40"/>
                      <a:pt x="36" y="40"/>
                      <a:pt x="36" y="40"/>
                    </a:cubicBezTo>
                    <a:cubicBezTo>
                      <a:pt x="36" y="38"/>
                      <a:pt x="36" y="38"/>
                      <a:pt x="36" y="38"/>
                    </a:cubicBezTo>
                    <a:cubicBezTo>
                      <a:pt x="36" y="38"/>
                      <a:pt x="36" y="38"/>
                      <a:pt x="36" y="38"/>
                    </a:cubicBezTo>
                    <a:close/>
                    <a:moveTo>
                      <a:pt x="35" y="40"/>
                    </a:moveTo>
                    <a:cubicBezTo>
                      <a:pt x="35" y="38"/>
                      <a:pt x="35" y="38"/>
                      <a:pt x="35" y="38"/>
                    </a:cubicBezTo>
                    <a:cubicBezTo>
                      <a:pt x="35" y="38"/>
                      <a:pt x="35" y="39"/>
                      <a:pt x="34" y="39"/>
                    </a:cubicBezTo>
                    <a:cubicBezTo>
                      <a:pt x="34" y="41"/>
                      <a:pt x="34" y="41"/>
                      <a:pt x="34" y="41"/>
                    </a:cubicBezTo>
                    <a:cubicBezTo>
                      <a:pt x="35" y="41"/>
                      <a:pt x="35" y="40"/>
                      <a:pt x="35" y="40"/>
                    </a:cubicBezTo>
                    <a:close/>
                    <a:moveTo>
                      <a:pt x="29" y="39"/>
                    </a:moveTo>
                    <a:cubicBezTo>
                      <a:pt x="29" y="41"/>
                      <a:pt x="29" y="41"/>
                      <a:pt x="29" y="41"/>
                    </a:cubicBezTo>
                    <a:cubicBezTo>
                      <a:pt x="29" y="41"/>
                      <a:pt x="29" y="41"/>
                      <a:pt x="30" y="41"/>
                    </a:cubicBezTo>
                    <a:cubicBezTo>
                      <a:pt x="30" y="39"/>
                      <a:pt x="30" y="39"/>
                      <a:pt x="30" y="39"/>
                    </a:cubicBezTo>
                    <a:cubicBezTo>
                      <a:pt x="29" y="39"/>
                      <a:pt x="29" y="39"/>
                      <a:pt x="29" y="39"/>
                    </a:cubicBezTo>
                    <a:close/>
                    <a:moveTo>
                      <a:pt x="33" y="41"/>
                    </a:moveTo>
                    <a:cubicBezTo>
                      <a:pt x="33" y="39"/>
                      <a:pt x="33" y="39"/>
                      <a:pt x="33" y="39"/>
                    </a:cubicBezTo>
                    <a:cubicBezTo>
                      <a:pt x="32" y="39"/>
                      <a:pt x="32" y="39"/>
                      <a:pt x="32" y="39"/>
                    </a:cubicBezTo>
                    <a:cubicBezTo>
                      <a:pt x="32" y="41"/>
                      <a:pt x="32" y="41"/>
                      <a:pt x="32" y="41"/>
                    </a:cubicBezTo>
                    <a:cubicBezTo>
                      <a:pt x="32" y="41"/>
                      <a:pt x="32" y="41"/>
                      <a:pt x="33" y="41"/>
                    </a:cubicBezTo>
                    <a:close/>
                    <a:moveTo>
                      <a:pt x="35" y="36"/>
                    </a:moveTo>
                    <a:cubicBezTo>
                      <a:pt x="34" y="35"/>
                      <a:pt x="32" y="35"/>
                      <a:pt x="31" y="35"/>
                    </a:cubicBezTo>
                    <a:cubicBezTo>
                      <a:pt x="29" y="35"/>
                      <a:pt x="27" y="35"/>
                      <a:pt x="26" y="36"/>
                    </a:cubicBezTo>
                    <a:cubicBezTo>
                      <a:pt x="25" y="36"/>
                      <a:pt x="25" y="36"/>
                      <a:pt x="25" y="36"/>
                    </a:cubicBezTo>
                    <a:cubicBezTo>
                      <a:pt x="25" y="36"/>
                      <a:pt x="25" y="36"/>
                      <a:pt x="26" y="36"/>
                    </a:cubicBezTo>
                    <a:cubicBezTo>
                      <a:pt x="27" y="36"/>
                      <a:pt x="29" y="37"/>
                      <a:pt x="31" y="37"/>
                    </a:cubicBezTo>
                    <a:cubicBezTo>
                      <a:pt x="32" y="37"/>
                      <a:pt x="34" y="36"/>
                      <a:pt x="35" y="36"/>
                    </a:cubicBezTo>
                    <a:cubicBezTo>
                      <a:pt x="36" y="36"/>
                      <a:pt x="36" y="36"/>
                      <a:pt x="36" y="36"/>
                    </a:cubicBezTo>
                    <a:cubicBezTo>
                      <a:pt x="36" y="36"/>
                      <a:pt x="36" y="36"/>
                      <a:pt x="35" y="36"/>
                    </a:cubicBezTo>
                    <a:close/>
                    <a:moveTo>
                      <a:pt x="48" y="43"/>
                    </a:moveTo>
                    <a:cubicBezTo>
                      <a:pt x="50" y="43"/>
                      <a:pt x="51" y="43"/>
                      <a:pt x="52" y="43"/>
                    </a:cubicBezTo>
                    <a:cubicBezTo>
                      <a:pt x="54" y="43"/>
                      <a:pt x="55" y="43"/>
                      <a:pt x="57" y="43"/>
                    </a:cubicBezTo>
                    <a:cubicBezTo>
                      <a:pt x="57" y="43"/>
                      <a:pt x="57" y="43"/>
                      <a:pt x="57" y="43"/>
                    </a:cubicBezTo>
                    <a:cubicBezTo>
                      <a:pt x="58" y="43"/>
                      <a:pt x="59" y="43"/>
                      <a:pt x="59" y="43"/>
                    </a:cubicBezTo>
                    <a:cubicBezTo>
                      <a:pt x="59" y="43"/>
                      <a:pt x="58" y="43"/>
                      <a:pt x="57" y="44"/>
                    </a:cubicBezTo>
                    <a:cubicBezTo>
                      <a:pt x="56" y="44"/>
                      <a:pt x="55" y="44"/>
                      <a:pt x="53" y="44"/>
                    </a:cubicBezTo>
                    <a:cubicBezTo>
                      <a:pt x="51" y="44"/>
                      <a:pt x="49" y="44"/>
                      <a:pt x="48" y="44"/>
                    </a:cubicBezTo>
                    <a:cubicBezTo>
                      <a:pt x="48" y="43"/>
                      <a:pt x="47" y="43"/>
                      <a:pt x="47" y="43"/>
                    </a:cubicBezTo>
                    <a:cubicBezTo>
                      <a:pt x="47" y="43"/>
                      <a:pt x="48" y="43"/>
                      <a:pt x="48" y="43"/>
                    </a:cubicBezTo>
                    <a:cubicBezTo>
                      <a:pt x="48" y="43"/>
                      <a:pt x="48" y="43"/>
                      <a:pt x="48" y="43"/>
                    </a:cubicBezTo>
                    <a:close/>
                    <a:moveTo>
                      <a:pt x="48" y="50"/>
                    </a:moveTo>
                    <a:cubicBezTo>
                      <a:pt x="49" y="50"/>
                      <a:pt x="51" y="51"/>
                      <a:pt x="53" y="51"/>
                    </a:cubicBezTo>
                    <a:cubicBezTo>
                      <a:pt x="54" y="51"/>
                      <a:pt x="55" y="51"/>
                      <a:pt x="56" y="50"/>
                    </a:cubicBezTo>
                    <a:cubicBezTo>
                      <a:pt x="56" y="51"/>
                      <a:pt x="56" y="51"/>
                      <a:pt x="56" y="51"/>
                    </a:cubicBezTo>
                    <a:cubicBezTo>
                      <a:pt x="56" y="51"/>
                      <a:pt x="56" y="51"/>
                      <a:pt x="55" y="51"/>
                    </a:cubicBezTo>
                    <a:cubicBezTo>
                      <a:pt x="54" y="51"/>
                      <a:pt x="53" y="51"/>
                      <a:pt x="51" y="51"/>
                    </a:cubicBezTo>
                    <a:cubicBezTo>
                      <a:pt x="49" y="51"/>
                      <a:pt x="47" y="51"/>
                      <a:pt x="46" y="51"/>
                    </a:cubicBezTo>
                    <a:cubicBezTo>
                      <a:pt x="46" y="51"/>
                      <a:pt x="45" y="51"/>
                      <a:pt x="45" y="51"/>
                    </a:cubicBezTo>
                    <a:cubicBezTo>
                      <a:pt x="45" y="51"/>
                      <a:pt x="46" y="51"/>
                      <a:pt x="46" y="50"/>
                    </a:cubicBezTo>
                    <a:cubicBezTo>
                      <a:pt x="47" y="50"/>
                      <a:pt x="47" y="50"/>
                      <a:pt x="48" y="50"/>
                    </a:cubicBezTo>
                    <a:close/>
                    <a:moveTo>
                      <a:pt x="47" y="58"/>
                    </a:moveTo>
                    <a:cubicBezTo>
                      <a:pt x="48" y="58"/>
                      <a:pt x="50" y="58"/>
                      <a:pt x="51" y="58"/>
                    </a:cubicBezTo>
                    <a:cubicBezTo>
                      <a:pt x="53" y="58"/>
                      <a:pt x="55" y="58"/>
                      <a:pt x="56" y="57"/>
                    </a:cubicBezTo>
                    <a:cubicBezTo>
                      <a:pt x="56" y="57"/>
                      <a:pt x="56" y="57"/>
                      <a:pt x="56" y="57"/>
                    </a:cubicBezTo>
                    <a:cubicBezTo>
                      <a:pt x="57" y="57"/>
                      <a:pt x="57" y="57"/>
                      <a:pt x="57" y="58"/>
                    </a:cubicBezTo>
                    <a:cubicBezTo>
                      <a:pt x="58" y="58"/>
                      <a:pt x="58" y="58"/>
                      <a:pt x="58" y="58"/>
                    </a:cubicBezTo>
                    <a:cubicBezTo>
                      <a:pt x="58" y="58"/>
                      <a:pt x="58" y="58"/>
                      <a:pt x="57" y="58"/>
                    </a:cubicBezTo>
                    <a:cubicBezTo>
                      <a:pt x="56" y="59"/>
                      <a:pt x="55" y="59"/>
                      <a:pt x="53" y="59"/>
                    </a:cubicBezTo>
                    <a:cubicBezTo>
                      <a:pt x="51" y="59"/>
                      <a:pt x="49" y="59"/>
                      <a:pt x="48" y="58"/>
                    </a:cubicBezTo>
                    <a:cubicBezTo>
                      <a:pt x="48" y="58"/>
                      <a:pt x="47" y="58"/>
                      <a:pt x="47" y="58"/>
                    </a:cubicBezTo>
                    <a:cubicBezTo>
                      <a:pt x="47" y="58"/>
                      <a:pt x="47" y="58"/>
                      <a:pt x="47" y="58"/>
                    </a:cubicBezTo>
                    <a:close/>
                    <a:moveTo>
                      <a:pt x="57" y="61"/>
                    </a:moveTo>
                    <a:cubicBezTo>
                      <a:pt x="57" y="63"/>
                      <a:pt x="57" y="63"/>
                      <a:pt x="57" y="63"/>
                    </a:cubicBezTo>
                    <a:cubicBezTo>
                      <a:pt x="57" y="63"/>
                      <a:pt x="56" y="63"/>
                      <a:pt x="56" y="63"/>
                    </a:cubicBezTo>
                    <a:cubicBezTo>
                      <a:pt x="56" y="61"/>
                      <a:pt x="56" y="61"/>
                      <a:pt x="56" y="61"/>
                    </a:cubicBezTo>
                    <a:cubicBezTo>
                      <a:pt x="56" y="61"/>
                      <a:pt x="57" y="61"/>
                      <a:pt x="57" y="61"/>
                    </a:cubicBezTo>
                    <a:close/>
                    <a:moveTo>
                      <a:pt x="58" y="62"/>
                    </a:moveTo>
                    <a:cubicBezTo>
                      <a:pt x="58" y="60"/>
                      <a:pt x="58" y="60"/>
                      <a:pt x="58" y="60"/>
                    </a:cubicBezTo>
                    <a:cubicBezTo>
                      <a:pt x="58" y="60"/>
                      <a:pt x="58" y="60"/>
                      <a:pt x="58" y="60"/>
                    </a:cubicBezTo>
                    <a:cubicBezTo>
                      <a:pt x="58" y="60"/>
                      <a:pt x="58" y="60"/>
                      <a:pt x="59" y="60"/>
                    </a:cubicBezTo>
                    <a:cubicBezTo>
                      <a:pt x="59" y="62"/>
                      <a:pt x="59" y="62"/>
                      <a:pt x="59" y="62"/>
                    </a:cubicBezTo>
                    <a:cubicBezTo>
                      <a:pt x="58" y="62"/>
                      <a:pt x="58" y="62"/>
                      <a:pt x="58" y="62"/>
                    </a:cubicBezTo>
                    <a:cubicBezTo>
                      <a:pt x="58" y="62"/>
                      <a:pt x="58" y="62"/>
                      <a:pt x="58" y="62"/>
                    </a:cubicBezTo>
                    <a:close/>
                    <a:moveTo>
                      <a:pt x="47" y="60"/>
                    </a:moveTo>
                    <a:cubicBezTo>
                      <a:pt x="47" y="62"/>
                      <a:pt x="47" y="62"/>
                      <a:pt x="47" y="62"/>
                    </a:cubicBezTo>
                    <a:cubicBezTo>
                      <a:pt x="47" y="62"/>
                      <a:pt x="47" y="62"/>
                      <a:pt x="47" y="62"/>
                    </a:cubicBezTo>
                    <a:cubicBezTo>
                      <a:pt x="47" y="62"/>
                      <a:pt x="47" y="62"/>
                      <a:pt x="47" y="62"/>
                    </a:cubicBezTo>
                    <a:cubicBezTo>
                      <a:pt x="47" y="60"/>
                      <a:pt x="47" y="60"/>
                      <a:pt x="47" y="60"/>
                    </a:cubicBezTo>
                    <a:cubicBezTo>
                      <a:pt x="47" y="60"/>
                      <a:pt x="47" y="60"/>
                      <a:pt x="47" y="60"/>
                    </a:cubicBezTo>
                    <a:close/>
                    <a:moveTo>
                      <a:pt x="48" y="62"/>
                    </a:moveTo>
                    <a:cubicBezTo>
                      <a:pt x="48" y="61"/>
                      <a:pt x="48" y="61"/>
                      <a:pt x="48" y="61"/>
                    </a:cubicBezTo>
                    <a:cubicBezTo>
                      <a:pt x="49" y="61"/>
                      <a:pt x="49" y="61"/>
                      <a:pt x="49" y="61"/>
                    </a:cubicBezTo>
                    <a:cubicBezTo>
                      <a:pt x="49" y="63"/>
                      <a:pt x="49" y="63"/>
                      <a:pt x="49" y="63"/>
                    </a:cubicBezTo>
                    <a:cubicBezTo>
                      <a:pt x="49" y="63"/>
                      <a:pt x="49" y="63"/>
                      <a:pt x="48" y="62"/>
                    </a:cubicBezTo>
                    <a:close/>
                    <a:moveTo>
                      <a:pt x="55" y="61"/>
                    </a:moveTo>
                    <a:cubicBezTo>
                      <a:pt x="55" y="63"/>
                      <a:pt x="55" y="63"/>
                      <a:pt x="55" y="63"/>
                    </a:cubicBezTo>
                    <a:cubicBezTo>
                      <a:pt x="54" y="63"/>
                      <a:pt x="54" y="63"/>
                      <a:pt x="54" y="63"/>
                    </a:cubicBezTo>
                    <a:cubicBezTo>
                      <a:pt x="54" y="61"/>
                      <a:pt x="54" y="61"/>
                      <a:pt x="54" y="61"/>
                    </a:cubicBezTo>
                    <a:cubicBezTo>
                      <a:pt x="54" y="61"/>
                      <a:pt x="54" y="61"/>
                      <a:pt x="55" y="61"/>
                    </a:cubicBezTo>
                    <a:close/>
                    <a:moveTo>
                      <a:pt x="51" y="63"/>
                    </a:moveTo>
                    <a:cubicBezTo>
                      <a:pt x="51" y="61"/>
                      <a:pt x="51" y="61"/>
                      <a:pt x="51" y="61"/>
                    </a:cubicBezTo>
                    <a:cubicBezTo>
                      <a:pt x="51" y="61"/>
                      <a:pt x="51" y="61"/>
                      <a:pt x="52" y="61"/>
                    </a:cubicBezTo>
                    <a:cubicBezTo>
                      <a:pt x="52" y="63"/>
                      <a:pt x="52" y="63"/>
                      <a:pt x="52" y="63"/>
                    </a:cubicBezTo>
                    <a:cubicBezTo>
                      <a:pt x="51" y="63"/>
                      <a:pt x="51" y="63"/>
                      <a:pt x="51" y="63"/>
                    </a:cubicBezTo>
                    <a:close/>
                    <a:moveTo>
                      <a:pt x="55" y="53"/>
                    </a:moveTo>
                    <a:cubicBezTo>
                      <a:pt x="55" y="55"/>
                      <a:pt x="55" y="55"/>
                      <a:pt x="55" y="55"/>
                    </a:cubicBezTo>
                    <a:cubicBezTo>
                      <a:pt x="55" y="55"/>
                      <a:pt x="54" y="55"/>
                      <a:pt x="54" y="55"/>
                    </a:cubicBezTo>
                    <a:cubicBezTo>
                      <a:pt x="54" y="53"/>
                      <a:pt x="54" y="53"/>
                      <a:pt x="54" y="53"/>
                    </a:cubicBezTo>
                    <a:cubicBezTo>
                      <a:pt x="54" y="53"/>
                      <a:pt x="55" y="53"/>
                      <a:pt x="55" y="53"/>
                    </a:cubicBezTo>
                    <a:close/>
                    <a:moveTo>
                      <a:pt x="56" y="55"/>
                    </a:moveTo>
                    <a:cubicBezTo>
                      <a:pt x="56" y="53"/>
                      <a:pt x="56" y="53"/>
                      <a:pt x="56" y="53"/>
                    </a:cubicBezTo>
                    <a:cubicBezTo>
                      <a:pt x="56" y="53"/>
                      <a:pt x="56" y="53"/>
                      <a:pt x="56" y="53"/>
                    </a:cubicBezTo>
                    <a:cubicBezTo>
                      <a:pt x="56" y="53"/>
                      <a:pt x="56" y="53"/>
                      <a:pt x="57" y="53"/>
                    </a:cubicBezTo>
                    <a:cubicBezTo>
                      <a:pt x="57" y="55"/>
                      <a:pt x="57" y="55"/>
                      <a:pt x="57" y="55"/>
                    </a:cubicBezTo>
                    <a:cubicBezTo>
                      <a:pt x="56" y="55"/>
                      <a:pt x="56" y="55"/>
                      <a:pt x="56" y="55"/>
                    </a:cubicBezTo>
                    <a:cubicBezTo>
                      <a:pt x="56" y="55"/>
                      <a:pt x="56" y="55"/>
                      <a:pt x="56" y="55"/>
                    </a:cubicBezTo>
                    <a:close/>
                    <a:moveTo>
                      <a:pt x="45" y="53"/>
                    </a:moveTo>
                    <a:cubicBezTo>
                      <a:pt x="45" y="55"/>
                      <a:pt x="45" y="55"/>
                      <a:pt x="45" y="55"/>
                    </a:cubicBezTo>
                    <a:cubicBezTo>
                      <a:pt x="45" y="55"/>
                      <a:pt x="45" y="55"/>
                      <a:pt x="45" y="55"/>
                    </a:cubicBezTo>
                    <a:cubicBezTo>
                      <a:pt x="45" y="55"/>
                      <a:pt x="45" y="55"/>
                      <a:pt x="45" y="55"/>
                    </a:cubicBezTo>
                    <a:cubicBezTo>
                      <a:pt x="45" y="53"/>
                      <a:pt x="45" y="53"/>
                      <a:pt x="45" y="53"/>
                    </a:cubicBezTo>
                    <a:cubicBezTo>
                      <a:pt x="45" y="53"/>
                      <a:pt x="45" y="53"/>
                      <a:pt x="45" y="53"/>
                    </a:cubicBezTo>
                    <a:close/>
                    <a:moveTo>
                      <a:pt x="46" y="55"/>
                    </a:moveTo>
                    <a:cubicBezTo>
                      <a:pt x="46" y="53"/>
                      <a:pt x="46" y="53"/>
                      <a:pt x="46" y="53"/>
                    </a:cubicBezTo>
                    <a:cubicBezTo>
                      <a:pt x="47" y="53"/>
                      <a:pt x="47" y="53"/>
                      <a:pt x="47" y="53"/>
                    </a:cubicBezTo>
                    <a:cubicBezTo>
                      <a:pt x="47" y="55"/>
                      <a:pt x="47" y="55"/>
                      <a:pt x="47" y="55"/>
                    </a:cubicBezTo>
                    <a:cubicBezTo>
                      <a:pt x="47" y="55"/>
                      <a:pt x="47" y="55"/>
                      <a:pt x="46" y="55"/>
                    </a:cubicBezTo>
                    <a:close/>
                    <a:moveTo>
                      <a:pt x="53" y="54"/>
                    </a:moveTo>
                    <a:cubicBezTo>
                      <a:pt x="53" y="56"/>
                      <a:pt x="53" y="56"/>
                      <a:pt x="53" y="56"/>
                    </a:cubicBezTo>
                    <a:cubicBezTo>
                      <a:pt x="52" y="56"/>
                      <a:pt x="52" y="56"/>
                      <a:pt x="52" y="56"/>
                    </a:cubicBezTo>
                    <a:cubicBezTo>
                      <a:pt x="52" y="54"/>
                      <a:pt x="52" y="54"/>
                      <a:pt x="52" y="54"/>
                    </a:cubicBezTo>
                    <a:cubicBezTo>
                      <a:pt x="52" y="54"/>
                      <a:pt x="52" y="54"/>
                      <a:pt x="53" y="54"/>
                    </a:cubicBezTo>
                    <a:close/>
                    <a:moveTo>
                      <a:pt x="49" y="56"/>
                    </a:moveTo>
                    <a:cubicBezTo>
                      <a:pt x="49" y="54"/>
                      <a:pt x="49" y="54"/>
                      <a:pt x="49" y="54"/>
                    </a:cubicBezTo>
                    <a:cubicBezTo>
                      <a:pt x="49" y="54"/>
                      <a:pt x="49" y="54"/>
                      <a:pt x="50" y="54"/>
                    </a:cubicBezTo>
                    <a:cubicBezTo>
                      <a:pt x="50" y="56"/>
                      <a:pt x="50" y="56"/>
                      <a:pt x="50" y="56"/>
                    </a:cubicBezTo>
                    <a:cubicBezTo>
                      <a:pt x="49" y="56"/>
                      <a:pt x="49" y="56"/>
                      <a:pt x="49" y="56"/>
                    </a:cubicBezTo>
                    <a:close/>
                    <a:moveTo>
                      <a:pt x="57" y="46"/>
                    </a:moveTo>
                    <a:cubicBezTo>
                      <a:pt x="57" y="48"/>
                      <a:pt x="57" y="48"/>
                      <a:pt x="57" y="48"/>
                    </a:cubicBezTo>
                    <a:cubicBezTo>
                      <a:pt x="57" y="48"/>
                      <a:pt x="57" y="48"/>
                      <a:pt x="56" y="48"/>
                    </a:cubicBezTo>
                    <a:cubicBezTo>
                      <a:pt x="56" y="46"/>
                      <a:pt x="56" y="46"/>
                      <a:pt x="56" y="46"/>
                    </a:cubicBezTo>
                    <a:cubicBezTo>
                      <a:pt x="57" y="46"/>
                      <a:pt x="57" y="46"/>
                      <a:pt x="57" y="46"/>
                    </a:cubicBezTo>
                    <a:close/>
                    <a:moveTo>
                      <a:pt x="58" y="48"/>
                    </a:moveTo>
                    <a:cubicBezTo>
                      <a:pt x="58" y="46"/>
                      <a:pt x="58" y="46"/>
                      <a:pt x="58" y="46"/>
                    </a:cubicBezTo>
                    <a:cubicBezTo>
                      <a:pt x="58" y="46"/>
                      <a:pt x="58" y="46"/>
                      <a:pt x="58" y="46"/>
                    </a:cubicBezTo>
                    <a:cubicBezTo>
                      <a:pt x="58" y="46"/>
                      <a:pt x="58" y="46"/>
                      <a:pt x="59" y="46"/>
                    </a:cubicBezTo>
                    <a:cubicBezTo>
                      <a:pt x="59" y="47"/>
                      <a:pt x="59" y="47"/>
                      <a:pt x="59" y="47"/>
                    </a:cubicBezTo>
                    <a:cubicBezTo>
                      <a:pt x="59" y="48"/>
                      <a:pt x="59" y="48"/>
                      <a:pt x="59" y="48"/>
                    </a:cubicBezTo>
                    <a:cubicBezTo>
                      <a:pt x="59" y="48"/>
                      <a:pt x="58" y="48"/>
                      <a:pt x="58" y="48"/>
                    </a:cubicBezTo>
                    <a:close/>
                    <a:moveTo>
                      <a:pt x="47" y="46"/>
                    </a:moveTo>
                    <a:cubicBezTo>
                      <a:pt x="47" y="48"/>
                      <a:pt x="47" y="48"/>
                      <a:pt x="47" y="48"/>
                    </a:cubicBezTo>
                    <a:cubicBezTo>
                      <a:pt x="47" y="48"/>
                      <a:pt x="47" y="48"/>
                      <a:pt x="47" y="48"/>
                    </a:cubicBezTo>
                    <a:cubicBezTo>
                      <a:pt x="47" y="47"/>
                      <a:pt x="47" y="47"/>
                      <a:pt x="47" y="47"/>
                    </a:cubicBezTo>
                    <a:cubicBezTo>
                      <a:pt x="47" y="45"/>
                      <a:pt x="47" y="45"/>
                      <a:pt x="47" y="45"/>
                    </a:cubicBezTo>
                    <a:cubicBezTo>
                      <a:pt x="47" y="46"/>
                      <a:pt x="47" y="46"/>
                      <a:pt x="47" y="46"/>
                    </a:cubicBezTo>
                    <a:close/>
                    <a:moveTo>
                      <a:pt x="48" y="48"/>
                    </a:moveTo>
                    <a:cubicBezTo>
                      <a:pt x="48" y="46"/>
                      <a:pt x="48" y="46"/>
                      <a:pt x="48" y="46"/>
                    </a:cubicBezTo>
                    <a:cubicBezTo>
                      <a:pt x="49" y="46"/>
                      <a:pt x="49" y="46"/>
                      <a:pt x="49" y="46"/>
                    </a:cubicBezTo>
                    <a:cubicBezTo>
                      <a:pt x="49" y="48"/>
                      <a:pt x="49" y="48"/>
                      <a:pt x="49" y="48"/>
                    </a:cubicBezTo>
                    <a:cubicBezTo>
                      <a:pt x="49" y="48"/>
                      <a:pt x="49" y="48"/>
                      <a:pt x="48" y="48"/>
                    </a:cubicBezTo>
                    <a:close/>
                    <a:moveTo>
                      <a:pt x="55" y="46"/>
                    </a:moveTo>
                    <a:cubicBezTo>
                      <a:pt x="55" y="48"/>
                      <a:pt x="55" y="48"/>
                      <a:pt x="55" y="48"/>
                    </a:cubicBezTo>
                    <a:cubicBezTo>
                      <a:pt x="54" y="48"/>
                      <a:pt x="54" y="48"/>
                      <a:pt x="54" y="48"/>
                    </a:cubicBezTo>
                    <a:cubicBezTo>
                      <a:pt x="54" y="46"/>
                      <a:pt x="54" y="46"/>
                      <a:pt x="54" y="46"/>
                    </a:cubicBezTo>
                    <a:cubicBezTo>
                      <a:pt x="54" y="46"/>
                      <a:pt x="54" y="46"/>
                      <a:pt x="55" y="46"/>
                    </a:cubicBezTo>
                    <a:close/>
                    <a:moveTo>
                      <a:pt x="51" y="48"/>
                    </a:moveTo>
                    <a:cubicBezTo>
                      <a:pt x="51" y="46"/>
                      <a:pt x="51" y="46"/>
                      <a:pt x="51" y="46"/>
                    </a:cubicBezTo>
                    <a:cubicBezTo>
                      <a:pt x="51" y="46"/>
                      <a:pt x="51" y="46"/>
                      <a:pt x="52" y="46"/>
                    </a:cubicBezTo>
                    <a:cubicBezTo>
                      <a:pt x="52" y="48"/>
                      <a:pt x="52" y="48"/>
                      <a:pt x="52" y="48"/>
                    </a:cubicBezTo>
                    <a:cubicBezTo>
                      <a:pt x="51" y="48"/>
                      <a:pt x="51" y="48"/>
                      <a:pt x="51" y="48"/>
                    </a:cubicBezTo>
                    <a:close/>
                    <a:moveTo>
                      <a:pt x="56" y="39"/>
                    </a:moveTo>
                    <a:cubicBezTo>
                      <a:pt x="56" y="39"/>
                      <a:pt x="56" y="39"/>
                      <a:pt x="56" y="39"/>
                    </a:cubicBezTo>
                    <a:cubicBezTo>
                      <a:pt x="56" y="41"/>
                      <a:pt x="56" y="41"/>
                      <a:pt x="56" y="41"/>
                    </a:cubicBezTo>
                    <a:cubicBezTo>
                      <a:pt x="56" y="41"/>
                      <a:pt x="56" y="41"/>
                      <a:pt x="56" y="41"/>
                    </a:cubicBezTo>
                    <a:cubicBezTo>
                      <a:pt x="56" y="39"/>
                      <a:pt x="56" y="39"/>
                      <a:pt x="56" y="39"/>
                    </a:cubicBezTo>
                    <a:close/>
                    <a:moveTo>
                      <a:pt x="57" y="40"/>
                    </a:moveTo>
                    <a:cubicBezTo>
                      <a:pt x="58" y="40"/>
                      <a:pt x="58" y="40"/>
                      <a:pt x="58" y="40"/>
                    </a:cubicBezTo>
                    <a:cubicBezTo>
                      <a:pt x="58" y="40"/>
                      <a:pt x="58" y="40"/>
                      <a:pt x="58" y="40"/>
                    </a:cubicBezTo>
                    <a:cubicBezTo>
                      <a:pt x="58" y="38"/>
                      <a:pt x="58" y="38"/>
                      <a:pt x="58" y="38"/>
                    </a:cubicBezTo>
                    <a:cubicBezTo>
                      <a:pt x="58" y="38"/>
                      <a:pt x="57" y="38"/>
                      <a:pt x="57" y="38"/>
                    </a:cubicBezTo>
                    <a:cubicBezTo>
                      <a:pt x="57" y="38"/>
                      <a:pt x="57" y="38"/>
                      <a:pt x="57" y="38"/>
                    </a:cubicBezTo>
                    <a:cubicBezTo>
                      <a:pt x="57" y="40"/>
                      <a:pt x="57" y="40"/>
                      <a:pt x="57" y="40"/>
                    </a:cubicBezTo>
                    <a:close/>
                    <a:moveTo>
                      <a:pt x="47" y="38"/>
                    </a:moveTo>
                    <a:cubicBezTo>
                      <a:pt x="47" y="38"/>
                      <a:pt x="46" y="38"/>
                      <a:pt x="46" y="38"/>
                    </a:cubicBezTo>
                    <a:cubicBezTo>
                      <a:pt x="46" y="40"/>
                      <a:pt x="46" y="40"/>
                      <a:pt x="46" y="40"/>
                    </a:cubicBezTo>
                    <a:cubicBezTo>
                      <a:pt x="46" y="40"/>
                      <a:pt x="46" y="40"/>
                      <a:pt x="46" y="40"/>
                    </a:cubicBezTo>
                    <a:cubicBezTo>
                      <a:pt x="46" y="40"/>
                      <a:pt x="47" y="40"/>
                      <a:pt x="47" y="40"/>
                    </a:cubicBezTo>
                    <a:cubicBezTo>
                      <a:pt x="47" y="38"/>
                      <a:pt x="47" y="38"/>
                      <a:pt x="47" y="38"/>
                    </a:cubicBezTo>
                    <a:close/>
                    <a:moveTo>
                      <a:pt x="48" y="40"/>
                    </a:moveTo>
                    <a:cubicBezTo>
                      <a:pt x="48" y="40"/>
                      <a:pt x="48" y="41"/>
                      <a:pt x="48" y="41"/>
                    </a:cubicBezTo>
                    <a:cubicBezTo>
                      <a:pt x="48" y="39"/>
                      <a:pt x="48" y="39"/>
                      <a:pt x="48" y="39"/>
                    </a:cubicBezTo>
                    <a:cubicBezTo>
                      <a:pt x="48" y="39"/>
                      <a:pt x="48" y="38"/>
                      <a:pt x="48" y="38"/>
                    </a:cubicBezTo>
                    <a:cubicBezTo>
                      <a:pt x="48" y="40"/>
                      <a:pt x="48" y="40"/>
                      <a:pt x="48" y="40"/>
                    </a:cubicBezTo>
                    <a:close/>
                    <a:moveTo>
                      <a:pt x="54" y="39"/>
                    </a:moveTo>
                    <a:cubicBezTo>
                      <a:pt x="54" y="39"/>
                      <a:pt x="53" y="39"/>
                      <a:pt x="53" y="39"/>
                    </a:cubicBezTo>
                    <a:cubicBezTo>
                      <a:pt x="53" y="41"/>
                      <a:pt x="53" y="41"/>
                      <a:pt x="53" y="41"/>
                    </a:cubicBezTo>
                    <a:cubicBezTo>
                      <a:pt x="53" y="41"/>
                      <a:pt x="54" y="41"/>
                      <a:pt x="54" y="41"/>
                    </a:cubicBezTo>
                    <a:cubicBezTo>
                      <a:pt x="54" y="39"/>
                      <a:pt x="54" y="39"/>
                      <a:pt x="54" y="39"/>
                    </a:cubicBezTo>
                    <a:close/>
                    <a:moveTo>
                      <a:pt x="50" y="41"/>
                    </a:moveTo>
                    <a:cubicBezTo>
                      <a:pt x="50" y="41"/>
                      <a:pt x="51" y="41"/>
                      <a:pt x="51" y="41"/>
                    </a:cubicBezTo>
                    <a:cubicBezTo>
                      <a:pt x="51" y="39"/>
                      <a:pt x="51" y="39"/>
                      <a:pt x="51" y="39"/>
                    </a:cubicBezTo>
                    <a:cubicBezTo>
                      <a:pt x="51" y="39"/>
                      <a:pt x="50" y="39"/>
                      <a:pt x="50" y="39"/>
                    </a:cubicBezTo>
                    <a:cubicBezTo>
                      <a:pt x="50" y="41"/>
                      <a:pt x="50" y="41"/>
                      <a:pt x="50" y="41"/>
                    </a:cubicBezTo>
                    <a:close/>
                    <a:moveTo>
                      <a:pt x="48" y="36"/>
                    </a:moveTo>
                    <a:cubicBezTo>
                      <a:pt x="47" y="36"/>
                      <a:pt x="46" y="36"/>
                      <a:pt x="46" y="36"/>
                    </a:cubicBezTo>
                    <a:cubicBezTo>
                      <a:pt x="46" y="36"/>
                      <a:pt x="47" y="36"/>
                      <a:pt x="48" y="36"/>
                    </a:cubicBezTo>
                    <a:cubicBezTo>
                      <a:pt x="49" y="36"/>
                      <a:pt x="50" y="37"/>
                      <a:pt x="52" y="37"/>
                    </a:cubicBezTo>
                    <a:cubicBezTo>
                      <a:pt x="54" y="37"/>
                      <a:pt x="55" y="36"/>
                      <a:pt x="57" y="36"/>
                    </a:cubicBezTo>
                    <a:cubicBezTo>
                      <a:pt x="57" y="36"/>
                      <a:pt x="58" y="36"/>
                      <a:pt x="58" y="36"/>
                    </a:cubicBezTo>
                    <a:cubicBezTo>
                      <a:pt x="58" y="36"/>
                      <a:pt x="57" y="36"/>
                      <a:pt x="57" y="36"/>
                    </a:cubicBezTo>
                    <a:cubicBezTo>
                      <a:pt x="55" y="35"/>
                      <a:pt x="54" y="35"/>
                      <a:pt x="52" y="35"/>
                    </a:cubicBezTo>
                    <a:cubicBezTo>
                      <a:pt x="50" y="35"/>
                      <a:pt x="49" y="35"/>
                      <a:pt x="48" y="36"/>
                    </a:cubicBezTo>
                    <a:close/>
                    <a:moveTo>
                      <a:pt x="17" y="56"/>
                    </a:moveTo>
                    <a:cubicBezTo>
                      <a:pt x="18" y="57"/>
                      <a:pt x="18" y="57"/>
                      <a:pt x="18" y="58"/>
                    </a:cubicBezTo>
                    <a:cubicBezTo>
                      <a:pt x="18" y="62"/>
                      <a:pt x="18" y="62"/>
                      <a:pt x="18" y="62"/>
                    </a:cubicBezTo>
                    <a:cubicBezTo>
                      <a:pt x="18" y="62"/>
                      <a:pt x="18" y="62"/>
                      <a:pt x="18" y="62"/>
                    </a:cubicBezTo>
                    <a:cubicBezTo>
                      <a:pt x="18" y="62"/>
                      <a:pt x="18" y="62"/>
                      <a:pt x="18" y="62"/>
                    </a:cubicBezTo>
                    <a:cubicBezTo>
                      <a:pt x="18" y="63"/>
                      <a:pt x="17" y="64"/>
                      <a:pt x="15" y="65"/>
                    </a:cubicBezTo>
                    <a:cubicBezTo>
                      <a:pt x="14" y="65"/>
                      <a:pt x="12" y="65"/>
                      <a:pt x="10" y="65"/>
                    </a:cubicBezTo>
                    <a:cubicBezTo>
                      <a:pt x="8" y="65"/>
                      <a:pt x="7" y="65"/>
                      <a:pt x="5" y="65"/>
                    </a:cubicBezTo>
                    <a:cubicBezTo>
                      <a:pt x="4" y="64"/>
                      <a:pt x="2" y="63"/>
                      <a:pt x="2" y="62"/>
                    </a:cubicBezTo>
                    <a:cubicBezTo>
                      <a:pt x="2" y="62"/>
                      <a:pt x="2" y="62"/>
                      <a:pt x="2" y="62"/>
                    </a:cubicBezTo>
                    <a:cubicBezTo>
                      <a:pt x="2" y="62"/>
                      <a:pt x="2" y="62"/>
                      <a:pt x="2" y="62"/>
                    </a:cubicBezTo>
                    <a:cubicBezTo>
                      <a:pt x="2" y="62"/>
                      <a:pt x="2" y="62"/>
                      <a:pt x="2" y="62"/>
                    </a:cubicBezTo>
                    <a:cubicBezTo>
                      <a:pt x="2" y="62"/>
                      <a:pt x="2" y="62"/>
                      <a:pt x="2" y="62"/>
                    </a:cubicBezTo>
                    <a:cubicBezTo>
                      <a:pt x="2" y="58"/>
                      <a:pt x="2" y="58"/>
                      <a:pt x="2" y="58"/>
                    </a:cubicBezTo>
                    <a:cubicBezTo>
                      <a:pt x="2" y="58"/>
                      <a:pt x="2" y="58"/>
                      <a:pt x="2" y="58"/>
                    </a:cubicBezTo>
                    <a:cubicBezTo>
                      <a:pt x="2" y="57"/>
                      <a:pt x="3" y="56"/>
                      <a:pt x="4" y="56"/>
                    </a:cubicBezTo>
                    <a:cubicBezTo>
                      <a:pt x="4" y="55"/>
                      <a:pt x="3" y="55"/>
                      <a:pt x="3" y="55"/>
                    </a:cubicBezTo>
                    <a:cubicBezTo>
                      <a:pt x="3" y="55"/>
                      <a:pt x="3" y="55"/>
                      <a:pt x="3" y="55"/>
                    </a:cubicBezTo>
                    <a:cubicBezTo>
                      <a:pt x="3" y="54"/>
                      <a:pt x="3" y="54"/>
                      <a:pt x="3" y="54"/>
                    </a:cubicBezTo>
                    <a:cubicBezTo>
                      <a:pt x="3" y="54"/>
                      <a:pt x="3" y="54"/>
                      <a:pt x="3" y="54"/>
                    </a:cubicBezTo>
                    <a:cubicBezTo>
                      <a:pt x="3" y="54"/>
                      <a:pt x="3" y="54"/>
                      <a:pt x="3" y="54"/>
                    </a:cubicBezTo>
                    <a:cubicBezTo>
                      <a:pt x="3" y="50"/>
                      <a:pt x="3" y="50"/>
                      <a:pt x="3" y="50"/>
                    </a:cubicBezTo>
                    <a:cubicBezTo>
                      <a:pt x="3" y="50"/>
                      <a:pt x="3" y="50"/>
                      <a:pt x="3" y="50"/>
                    </a:cubicBezTo>
                    <a:cubicBezTo>
                      <a:pt x="3" y="49"/>
                      <a:pt x="4" y="48"/>
                      <a:pt x="6" y="48"/>
                    </a:cubicBezTo>
                    <a:cubicBezTo>
                      <a:pt x="7" y="47"/>
                      <a:pt x="9" y="47"/>
                      <a:pt x="11" y="47"/>
                    </a:cubicBezTo>
                    <a:cubicBezTo>
                      <a:pt x="13" y="47"/>
                      <a:pt x="15" y="47"/>
                      <a:pt x="16" y="48"/>
                    </a:cubicBezTo>
                    <a:cubicBezTo>
                      <a:pt x="18" y="48"/>
                      <a:pt x="19" y="49"/>
                      <a:pt x="19" y="50"/>
                    </a:cubicBezTo>
                    <a:cubicBezTo>
                      <a:pt x="19" y="54"/>
                      <a:pt x="19" y="54"/>
                      <a:pt x="19" y="54"/>
                    </a:cubicBezTo>
                    <a:cubicBezTo>
                      <a:pt x="19" y="54"/>
                      <a:pt x="19" y="54"/>
                      <a:pt x="19" y="54"/>
                    </a:cubicBezTo>
                    <a:cubicBezTo>
                      <a:pt x="19" y="54"/>
                      <a:pt x="19" y="54"/>
                      <a:pt x="19" y="54"/>
                    </a:cubicBezTo>
                    <a:cubicBezTo>
                      <a:pt x="19" y="55"/>
                      <a:pt x="18" y="56"/>
                      <a:pt x="17" y="56"/>
                    </a:cubicBezTo>
                    <a:close/>
                    <a:moveTo>
                      <a:pt x="9" y="55"/>
                    </a:moveTo>
                    <a:cubicBezTo>
                      <a:pt x="10" y="55"/>
                      <a:pt x="10" y="55"/>
                      <a:pt x="10" y="55"/>
                    </a:cubicBezTo>
                    <a:cubicBezTo>
                      <a:pt x="10" y="53"/>
                      <a:pt x="10" y="53"/>
                      <a:pt x="10" y="53"/>
                    </a:cubicBezTo>
                    <a:cubicBezTo>
                      <a:pt x="10" y="53"/>
                      <a:pt x="10" y="53"/>
                      <a:pt x="9" y="53"/>
                    </a:cubicBezTo>
                    <a:cubicBezTo>
                      <a:pt x="9" y="55"/>
                      <a:pt x="9" y="55"/>
                      <a:pt x="9" y="55"/>
                    </a:cubicBezTo>
                    <a:close/>
                    <a:moveTo>
                      <a:pt x="13" y="57"/>
                    </a:moveTo>
                    <a:cubicBezTo>
                      <a:pt x="13" y="57"/>
                      <a:pt x="12" y="57"/>
                      <a:pt x="11" y="57"/>
                    </a:cubicBezTo>
                    <a:cubicBezTo>
                      <a:pt x="10" y="57"/>
                      <a:pt x="9" y="57"/>
                      <a:pt x="8" y="57"/>
                    </a:cubicBezTo>
                    <a:cubicBezTo>
                      <a:pt x="7" y="57"/>
                      <a:pt x="6" y="57"/>
                      <a:pt x="6" y="58"/>
                    </a:cubicBezTo>
                    <a:cubicBezTo>
                      <a:pt x="5" y="58"/>
                      <a:pt x="5" y="58"/>
                      <a:pt x="5" y="58"/>
                    </a:cubicBezTo>
                    <a:cubicBezTo>
                      <a:pt x="5" y="58"/>
                      <a:pt x="5" y="58"/>
                      <a:pt x="6" y="58"/>
                    </a:cubicBezTo>
                    <a:cubicBezTo>
                      <a:pt x="7" y="59"/>
                      <a:pt x="9" y="59"/>
                      <a:pt x="10" y="59"/>
                    </a:cubicBezTo>
                    <a:cubicBezTo>
                      <a:pt x="12" y="59"/>
                      <a:pt x="14" y="59"/>
                      <a:pt x="15" y="58"/>
                    </a:cubicBezTo>
                    <a:cubicBezTo>
                      <a:pt x="16" y="58"/>
                      <a:pt x="16" y="58"/>
                      <a:pt x="16" y="58"/>
                    </a:cubicBezTo>
                    <a:cubicBezTo>
                      <a:pt x="16" y="58"/>
                      <a:pt x="16" y="58"/>
                      <a:pt x="15" y="58"/>
                    </a:cubicBezTo>
                    <a:cubicBezTo>
                      <a:pt x="14" y="57"/>
                      <a:pt x="14" y="57"/>
                      <a:pt x="13" y="57"/>
                    </a:cubicBezTo>
                    <a:close/>
                    <a:moveTo>
                      <a:pt x="7" y="53"/>
                    </a:moveTo>
                    <a:cubicBezTo>
                      <a:pt x="7" y="55"/>
                      <a:pt x="7" y="55"/>
                      <a:pt x="7" y="55"/>
                    </a:cubicBezTo>
                    <a:cubicBezTo>
                      <a:pt x="7" y="55"/>
                      <a:pt x="8" y="55"/>
                      <a:pt x="8" y="55"/>
                    </a:cubicBezTo>
                    <a:cubicBezTo>
                      <a:pt x="8" y="53"/>
                      <a:pt x="8" y="53"/>
                      <a:pt x="8" y="53"/>
                    </a:cubicBezTo>
                    <a:cubicBezTo>
                      <a:pt x="8" y="53"/>
                      <a:pt x="7" y="53"/>
                      <a:pt x="7" y="53"/>
                    </a:cubicBezTo>
                    <a:close/>
                    <a:moveTo>
                      <a:pt x="6" y="54"/>
                    </a:moveTo>
                    <a:cubicBezTo>
                      <a:pt x="6" y="52"/>
                      <a:pt x="6" y="52"/>
                      <a:pt x="6" y="52"/>
                    </a:cubicBezTo>
                    <a:cubicBezTo>
                      <a:pt x="6" y="52"/>
                      <a:pt x="6" y="52"/>
                      <a:pt x="6" y="52"/>
                    </a:cubicBezTo>
                    <a:cubicBezTo>
                      <a:pt x="6" y="52"/>
                      <a:pt x="6" y="52"/>
                      <a:pt x="5" y="52"/>
                    </a:cubicBezTo>
                    <a:cubicBezTo>
                      <a:pt x="5" y="54"/>
                      <a:pt x="5" y="54"/>
                      <a:pt x="5" y="54"/>
                    </a:cubicBezTo>
                    <a:cubicBezTo>
                      <a:pt x="6" y="54"/>
                      <a:pt x="6" y="54"/>
                      <a:pt x="6" y="54"/>
                    </a:cubicBezTo>
                    <a:cubicBezTo>
                      <a:pt x="6" y="54"/>
                      <a:pt x="6" y="54"/>
                      <a:pt x="6" y="54"/>
                    </a:cubicBezTo>
                    <a:close/>
                    <a:moveTo>
                      <a:pt x="17" y="52"/>
                    </a:moveTo>
                    <a:cubicBezTo>
                      <a:pt x="17" y="54"/>
                      <a:pt x="17" y="54"/>
                      <a:pt x="17" y="54"/>
                    </a:cubicBezTo>
                    <a:cubicBezTo>
                      <a:pt x="17" y="54"/>
                      <a:pt x="17" y="54"/>
                      <a:pt x="17" y="54"/>
                    </a:cubicBezTo>
                    <a:cubicBezTo>
                      <a:pt x="17" y="54"/>
                      <a:pt x="17" y="54"/>
                      <a:pt x="17" y="54"/>
                    </a:cubicBezTo>
                    <a:cubicBezTo>
                      <a:pt x="17" y="52"/>
                      <a:pt x="17" y="52"/>
                      <a:pt x="17" y="52"/>
                    </a:cubicBezTo>
                    <a:cubicBezTo>
                      <a:pt x="17" y="52"/>
                      <a:pt x="17" y="52"/>
                      <a:pt x="17" y="52"/>
                    </a:cubicBezTo>
                    <a:close/>
                    <a:moveTo>
                      <a:pt x="16" y="55"/>
                    </a:moveTo>
                    <a:cubicBezTo>
                      <a:pt x="16" y="53"/>
                      <a:pt x="16" y="53"/>
                      <a:pt x="16" y="53"/>
                    </a:cubicBezTo>
                    <a:cubicBezTo>
                      <a:pt x="15" y="53"/>
                      <a:pt x="15" y="53"/>
                      <a:pt x="15" y="53"/>
                    </a:cubicBezTo>
                    <a:cubicBezTo>
                      <a:pt x="15" y="55"/>
                      <a:pt x="15" y="55"/>
                      <a:pt x="15" y="55"/>
                    </a:cubicBezTo>
                    <a:cubicBezTo>
                      <a:pt x="15" y="55"/>
                      <a:pt x="15" y="55"/>
                      <a:pt x="16" y="55"/>
                    </a:cubicBezTo>
                    <a:close/>
                    <a:moveTo>
                      <a:pt x="16" y="50"/>
                    </a:moveTo>
                    <a:cubicBezTo>
                      <a:pt x="15" y="49"/>
                      <a:pt x="13" y="49"/>
                      <a:pt x="11" y="49"/>
                    </a:cubicBezTo>
                    <a:cubicBezTo>
                      <a:pt x="9" y="49"/>
                      <a:pt x="8" y="49"/>
                      <a:pt x="7" y="50"/>
                    </a:cubicBezTo>
                    <a:cubicBezTo>
                      <a:pt x="6" y="50"/>
                      <a:pt x="6" y="50"/>
                      <a:pt x="6" y="50"/>
                    </a:cubicBezTo>
                    <a:cubicBezTo>
                      <a:pt x="6" y="50"/>
                      <a:pt x="6" y="50"/>
                      <a:pt x="7" y="50"/>
                    </a:cubicBezTo>
                    <a:cubicBezTo>
                      <a:pt x="8" y="51"/>
                      <a:pt x="9" y="51"/>
                      <a:pt x="11" y="51"/>
                    </a:cubicBezTo>
                    <a:cubicBezTo>
                      <a:pt x="13" y="51"/>
                      <a:pt x="15" y="51"/>
                      <a:pt x="16" y="50"/>
                    </a:cubicBezTo>
                    <a:cubicBezTo>
                      <a:pt x="16" y="50"/>
                      <a:pt x="17" y="50"/>
                      <a:pt x="17" y="50"/>
                    </a:cubicBezTo>
                    <a:cubicBezTo>
                      <a:pt x="17" y="50"/>
                      <a:pt x="16" y="50"/>
                      <a:pt x="16" y="50"/>
                    </a:cubicBezTo>
                    <a:close/>
                    <a:moveTo>
                      <a:pt x="6" y="61"/>
                    </a:moveTo>
                    <a:cubicBezTo>
                      <a:pt x="6" y="63"/>
                      <a:pt x="6" y="63"/>
                      <a:pt x="6" y="63"/>
                    </a:cubicBezTo>
                    <a:cubicBezTo>
                      <a:pt x="6" y="63"/>
                      <a:pt x="7" y="63"/>
                      <a:pt x="7" y="63"/>
                    </a:cubicBezTo>
                    <a:cubicBezTo>
                      <a:pt x="7" y="61"/>
                      <a:pt x="7" y="61"/>
                      <a:pt x="7" y="61"/>
                    </a:cubicBezTo>
                    <a:cubicBezTo>
                      <a:pt x="7" y="61"/>
                      <a:pt x="6" y="61"/>
                      <a:pt x="6" y="61"/>
                    </a:cubicBezTo>
                    <a:close/>
                    <a:moveTo>
                      <a:pt x="5" y="62"/>
                    </a:moveTo>
                    <a:cubicBezTo>
                      <a:pt x="5" y="60"/>
                      <a:pt x="5" y="60"/>
                      <a:pt x="5" y="60"/>
                    </a:cubicBezTo>
                    <a:cubicBezTo>
                      <a:pt x="5" y="60"/>
                      <a:pt x="5" y="60"/>
                      <a:pt x="5" y="60"/>
                    </a:cubicBezTo>
                    <a:cubicBezTo>
                      <a:pt x="5" y="60"/>
                      <a:pt x="5" y="60"/>
                      <a:pt x="5" y="60"/>
                    </a:cubicBezTo>
                    <a:cubicBezTo>
                      <a:pt x="5" y="62"/>
                      <a:pt x="5" y="62"/>
                      <a:pt x="5" y="62"/>
                    </a:cubicBezTo>
                    <a:cubicBezTo>
                      <a:pt x="5" y="62"/>
                      <a:pt x="5" y="62"/>
                      <a:pt x="5" y="62"/>
                    </a:cubicBezTo>
                    <a:cubicBezTo>
                      <a:pt x="5" y="62"/>
                      <a:pt x="5" y="62"/>
                      <a:pt x="5" y="62"/>
                    </a:cubicBezTo>
                    <a:close/>
                    <a:moveTo>
                      <a:pt x="16" y="60"/>
                    </a:moveTo>
                    <a:cubicBezTo>
                      <a:pt x="16" y="62"/>
                      <a:pt x="16" y="62"/>
                      <a:pt x="16" y="62"/>
                    </a:cubicBezTo>
                    <a:cubicBezTo>
                      <a:pt x="16" y="62"/>
                      <a:pt x="16" y="62"/>
                      <a:pt x="16" y="62"/>
                    </a:cubicBezTo>
                    <a:cubicBezTo>
                      <a:pt x="16" y="62"/>
                      <a:pt x="16" y="62"/>
                      <a:pt x="16" y="62"/>
                    </a:cubicBezTo>
                    <a:cubicBezTo>
                      <a:pt x="16" y="60"/>
                      <a:pt x="16" y="60"/>
                      <a:pt x="16" y="60"/>
                    </a:cubicBezTo>
                    <a:cubicBezTo>
                      <a:pt x="16" y="60"/>
                      <a:pt x="16" y="60"/>
                      <a:pt x="16" y="60"/>
                    </a:cubicBezTo>
                    <a:close/>
                    <a:moveTo>
                      <a:pt x="15" y="63"/>
                    </a:moveTo>
                    <a:cubicBezTo>
                      <a:pt x="15" y="61"/>
                      <a:pt x="15" y="61"/>
                      <a:pt x="15" y="61"/>
                    </a:cubicBezTo>
                    <a:cubicBezTo>
                      <a:pt x="15" y="61"/>
                      <a:pt x="14" y="61"/>
                      <a:pt x="14" y="61"/>
                    </a:cubicBezTo>
                    <a:cubicBezTo>
                      <a:pt x="14" y="63"/>
                      <a:pt x="14" y="63"/>
                      <a:pt x="14" y="63"/>
                    </a:cubicBezTo>
                    <a:cubicBezTo>
                      <a:pt x="14" y="63"/>
                      <a:pt x="15" y="63"/>
                      <a:pt x="15" y="63"/>
                    </a:cubicBezTo>
                    <a:close/>
                    <a:moveTo>
                      <a:pt x="9" y="61"/>
                    </a:moveTo>
                    <a:cubicBezTo>
                      <a:pt x="9" y="63"/>
                      <a:pt x="9" y="63"/>
                      <a:pt x="9" y="63"/>
                    </a:cubicBezTo>
                    <a:cubicBezTo>
                      <a:pt x="9" y="63"/>
                      <a:pt x="9" y="63"/>
                      <a:pt x="9" y="63"/>
                    </a:cubicBezTo>
                    <a:cubicBezTo>
                      <a:pt x="9" y="61"/>
                      <a:pt x="9" y="61"/>
                      <a:pt x="9" y="61"/>
                    </a:cubicBezTo>
                    <a:cubicBezTo>
                      <a:pt x="9" y="61"/>
                      <a:pt x="9" y="61"/>
                      <a:pt x="9" y="61"/>
                    </a:cubicBezTo>
                    <a:close/>
                    <a:moveTo>
                      <a:pt x="12" y="63"/>
                    </a:moveTo>
                    <a:cubicBezTo>
                      <a:pt x="12" y="61"/>
                      <a:pt x="12" y="61"/>
                      <a:pt x="12" y="61"/>
                    </a:cubicBezTo>
                    <a:cubicBezTo>
                      <a:pt x="12" y="61"/>
                      <a:pt x="12" y="61"/>
                      <a:pt x="11" y="61"/>
                    </a:cubicBezTo>
                    <a:cubicBezTo>
                      <a:pt x="11" y="63"/>
                      <a:pt x="11" y="63"/>
                      <a:pt x="11" y="63"/>
                    </a:cubicBezTo>
                    <a:cubicBezTo>
                      <a:pt x="12" y="63"/>
                      <a:pt x="12" y="63"/>
                      <a:pt x="12" y="6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182880" tIns="91440" rIns="182880" bIns="91440"/>
              <a:lstStyle/>
              <a:p>
                <a:endParaRPr lang="zh-CN" altLang="en-US"/>
              </a:p>
            </p:txBody>
          </p:sp>
        </p:grpSp>
        <p:sp>
          <p:nvSpPr>
            <p:cNvPr id="2" name="文本框 1">
              <a:extLst>
                <a:ext uri="{FF2B5EF4-FFF2-40B4-BE49-F238E27FC236}">
                  <a16:creationId xmlns:a16="http://schemas.microsoft.com/office/drawing/2014/main" id="{E03EAD6B-6C90-4C14-942A-132721327235}"/>
                </a:ext>
              </a:extLst>
            </p:cNvPr>
            <p:cNvSpPr txBox="1"/>
            <p:nvPr/>
          </p:nvSpPr>
          <p:spPr>
            <a:xfrm>
              <a:off x="956812" y="6740581"/>
              <a:ext cx="3688510" cy="1251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altLang="zh-CN" sz="3733" kern="0" dirty="0">
                  <a:solidFill>
                    <a:srgbClr val="1E1E1E"/>
                  </a:solidFill>
                  <a:latin typeface="微软雅黑 Light" panose="020B0502040204020203" pitchFamily="34" charset="-122"/>
                  <a:ea typeface="微软雅黑 Light" panose="020B0502040204020203" pitchFamily="34" charset="-122"/>
                  <a:cs typeface="+mn-cs"/>
                </a:rPr>
                <a:t>HR image</a:t>
              </a:r>
            </a:p>
            <a:p>
              <a:pPr marL="0" marR="0" indent="0" algn="ctr" defTabSz="825500" rtl="0" fontAlgn="auto" latinLnBrk="1" hangingPunct="0">
                <a:lnSpc>
                  <a:spcPct val="100000"/>
                </a:lnSpc>
                <a:spcBef>
                  <a:spcPts val="0"/>
                </a:spcBef>
                <a:spcAft>
                  <a:spcPts val="0"/>
                </a:spcAft>
                <a:buClrTx/>
                <a:buSzTx/>
                <a:buFontTx/>
                <a:buNone/>
                <a:tabLst/>
              </a:pPr>
              <a:r>
                <a:rPr lang="zh-CN" altLang="en-US" sz="3733" kern="0" dirty="0">
                  <a:solidFill>
                    <a:srgbClr val="1E1E1E"/>
                  </a:solidFill>
                  <a:latin typeface="微软雅黑 Light" panose="020B0502040204020203" pitchFamily="34" charset="-122"/>
                  <a:ea typeface="微软雅黑 Light" panose="020B0502040204020203" pitchFamily="34" charset="-122"/>
                  <a:cs typeface="+mn-cs"/>
                </a:rPr>
                <a:t>（</a:t>
              </a:r>
              <a:r>
                <a:rPr lang="en-US" altLang="zh-CN" sz="3733" kern="0" dirty="0" err="1">
                  <a:solidFill>
                    <a:srgbClr val="1E1E1E"/>
                  </a:solidFill>
                  <a:latin typeface="微软雅黑 Light" panose="020B0502040204020203" pitchFamily="34" charset="-122"/>
                  <a:ea typeface="微软雅黑 Light" panose="020B0502040204020203" pitchFamily="34" charset="-122"/>
                  <a:cs typeface="+mn-cs"/>
                </a:rPr>
                <a:t>groundtruth</a:t>
              </a:r>
              <a:r>
                <a:rPr lang="zh-CN" altLang="en-US" sz="3733" kern="0" dirty="0">
                  <a:solidFill>
                    <a:srgbClr val="1E1E1E"/>
                  </a:solidFill>
                  <a:latin typeface="微软雅黑 Light" panose="020B0502040204020203" pitchFamily="34" charset="-122"/>
                  <a:ea typeface="微软雅黑 Light" panose="020B0502040204020203" pitchFamily="34" charset="-122"/>
                  <a:cs typeface="+mn-cs"/>
                </a:rPr>
                <a:t>）</a:t>
              </a:r>
            </a:p>
          </p:txBody>
        </p:sp>
        <p:sp>
          <p:nvSpPr>
            <p:cNvPr id="100" name="right-sketched-arrow_36782">
              <a:extLst>
                <a:ext uri="{FF2B5EF4-FFF2-40B4-BE49-F238E27FC236}">
                  <a16:creationId xmlns:a16="http://schemas.microsoft.com/office/drawing/2014/main" id="{D3FF9B93-3B8B-46EC-9C67-0751D03F8BA1}"/>
                </a:ext>
              </a:extLst>
            </p:cNvPr>
            <p:cNvSpPr>
              <a:spLocks noChangeAspect="1"/>
            </p:cNvSpPr>
            <p:nvPr/>
          </p:nvSpPr>
          <p:spPr bwMode="auto">
            <a:xfrm>
              <a:off x="13754331" y="7791493"/>
              <a:ext cx="740290" cy="628650"/>
            </a:xfrm>
            <a:custGeom>
              <a:avLst/>
              <a:gdLst>
                <a:gd name="T0" fmla="*/ 295 w 411"/>
                <a:gd name="T1" fmla="*/ 240 h 672"/>
                <a:gd name="T2" fmla="*/ 184 w 411"/>
                <a:gd name="T3" fmla="*/ 50 h 672"/>
                <a:gd name="T4" fmla="*/ 88 w 411"/>
                <a:gd name="T5" fmla="*/ 323 h 672"/>
                <a:gd name="T6" fmla="*/ 0 w 411"/>
                <a:gd name="T7" fmla="*/ 340 h 672"/>
                <a:gd name="T8" fmla="*/ 97 w 411"/>
                <a:gd name="T9" fmla="*/ 521 h 672"/>
                <a:gd name="T10" fmla="*/ 204 w 411"/>
                <a:gd name="T11" fmla="*/ 670 h 672"/>
                <a:gd name="T12" fmla="*/ 382 w 411"/>
                <a:gd name="T13" fmla="*/ 403 h 672"/>
                <a:gd name="T14" fmla="*/ 408 w 411"/>
                <a:gd name="T15" fmla="*/ 333 h 672"/>
                <a:gd name="T16" fmla="*/ 183 w 411"/>
                <a:gd name="T17" fmla="*/ 119 h 672"/>
                <a:gd name="T18" fmla="*/ 209 w 411"/>
                <a:gd name="T19" fmla="*/ 65 h 672"/>
                <a:gd name="T20" fmla="*/ 215 w 411"/>
                <a:gd name="T21" fmla="*/ 81 h 672"/>
                <a:gd name="T22" fmla="*/ 184 w 411"/>
                <a:gd name="T23" fmla="*/ 121 h 672"/>
                <a:gd name="T24" fmla="*/ 154 w 411"/>
                <a:gd name="T25" fmla="*/ 202 h 672"/>
                <a:gd name="T26" fmla="*/ 223 w 411"/>
                <a:gd name="T27" fmla="*/ 105 h 672"/>
                <a:gd name="T28" fmla="*/ 228 w 411"/>
                <a:gd name="T29" fmla="*/ 129 h 672"/>
                <a:gd name="T30" fmla="*/ 154 w 411"/>
                <a:gd name="T31" fmla="*/ 202 h 672"/>
                <a:gd name="T32" fmla="*/ 27 w 411"/>
                <a:gd name="T33" fmla="*/ 353 h 672"/>
                <a:gd name="T34" fmla="*/ 38 w 411"/>
                <a:gd name="T35" fmla="*/ 337 h 672"/>
                <a:gd name="T36" fmla="*/ 41 w 411"/>
                <a:gd name="T37" fmla="*/ 377 h 672"/>
                <a:gd name="T38" fmla="*/ 62 w 411"/>
                <a:gd name="T39" fmla="*/ 342 h 672"/>
                <a:gd name="T40" fmla="*/ 85 w 411"/>
                <a:gd name="T41" fmla="*/ 338 h 672"/>
                <a:gd name="T42" fmla="*/ 81 w 411"/>
                <a:gd name="T43" fmla="*/ 364 h 672"/>
                <a:gd name="T44" fmla="*/ 41 w 411"/>
                <a:gd name="T45" fmla="*/ 377 h 672"/>
                <a:gd name="T46" fmla="*/ 137 w 411"/>
                <a:gd name="T47" fmla="*/ 317 h 672"/>
                <a:gd name="T48" fmla="*/ 239 w 411"/>
                <a:gd name="T49" fmla="*/ 155 h 672"/>
                <a:gd name="T50" fmla="*/ 238 w 411"/>
                <a:gd name="T51" fmla="*/ 159 h 672"/>
                <a:gd name="T52" fmla="*/ 71 w 411"/>
                <a:gd name="T53" fmla="*/ 429 h 672"/>
                <a:gd name="T54" fmla="*/ 248 w 411"/>
                <a:gd name="T55" fmla="*/ 188 h 672"/>
                <a:gd name="T56" fmla="*/ 255 w 411"/>
                <a:gd name="T57" fmla="*/ 203 h 672"/>
                <a:gd name="T58" fmla="*/ 164 w 411"/>
                <a:gd name="T59" fmla="*/ 373 h 672"/>
                <a:gd name="T60" fmla="*/ 102 w 411"/>
                <a:gd name="T61" fmla="*/ 481 h 672"/>
                <a:gd name="T62" fmla="*/ 117 w 411"/>
                <a:gd name="T63" fmla="*/ 506 h 672"/>
                <a:gd name="T64" fmla="*/ 272 w 411"/>
                <a:gd name="T65" fmla="*/ 275 h 672"/>
                <a:gd name="T66" fmla="*/ 125 w 411"/>
                <a:gd name="T67" fmla="*/ 519 h 672"/>
                <a:gd name="T68" fmla="*/ 215 w 411"/>
                <a:gd name="T69" fmla="*/ 641 h 672"/>
                <a:gd name="T70" fmla="*/ 202 w 411"/>
                <a:gd name="T71" fmla="*/ 645 h 672"/>
                <a:gd name="T72" fmla="*/ 215 w 411"/>
                <a:gd name="T73" fmla="*/ 641 h 672"/>
                <a:gd name="T74" fmla="*/ 305 w 411"/>
                <a:gd name="T75" fmla="*/ 462 h 672"/>
                <a:gd name="T76" fmla="*/ 246 w 411"/>
                <a:gd name="T77" fmla="*/ 556 h 672"/>
                <a:gd name="T78" fmla="*/ 300 w 411"/>
                <a:gd name="T79" fmla="*/ 450 h 672"/>
                <a:gd name="T80" fmla="*/ 319 w 411"/>
                <a:gd name="T81" fmla="*/ 420 h 672"/>
                <a:gd name="T82" fmla="*/ 178 w 411"/>
                <a:gd name="T83" fmla="*/ 607 h 672"/>
                <a:gd name="T84" fmla="*/ 139 w 411"/>
                <a:gd name="T85" fmla="*/ 541 h 672"/>
                <a:gd name="T86" fmla="*/ 288 w 411"/>
                <a:gd name="T87" fmla="*/ 304 h 672"/>
                <a:gd name="T88" fmla="*/ 320 w 411"/>
                <a:gd name="T89" fmla="*/ 338 h 672"/>
                <a:gd name="T90" fmla="*/ 329 w 411"/>
                <a:gd name="T91" fmla="*/ 344 h 672"/>
                <a:gd name="T92" fmla="*/ 376 w 411"/>
                <a:gd name="T93" fmla="*/ 341 h 672"/>
                <a:gd name="T94" fmla="*/ 376 w 411"/>
                <a:gd name="T95" fmla="*/ 341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1" h="672">
                  <a:moveTo>
                    <a:pt x="332" y="323"/>
                  </a:moveTo>
                  <a:cubicBezTo>
                    <a:pt x="308" y="311"/>
                    <a:pt x="302" y="261"/>
                    <a:pt x="295" y="240"/>
                  </a:cubicBezTo>
                  <a:cubicBezTo>
                    <a:pt x="281" y="196"/>
                    <a:pt x="266" y="152"/>
                    <a:pt x="252" y="108"/>
                  </a:cubicBezTo>
                  <a:cubicBezTo>
                    <a:pt x="246" y="90"/>
                    <a:pt x="220" y="0"/>
                    <a:pt x="184" y="50"/>
                  </a:cubicBezTo>
                  <a:cubicBezTo>
                    <a:pt x="147" y="100"/>
                    <a:pt x="135" y="186"/>
                    <a:pt x="116" y="245"/>
                  </a:cubicBezTo>
                  <a:cubicBezTo>
                    <a:pt x="114" y="251"/>
                    <a:pt x="96" y="323"/>
                    <a:pt x="88" y="323"/>
                  </a:cubicBezTo>
                  <a:cubicBezTo>
                    <a:pt x="56" y="323"/>
                    <a:pt x="32" y="319"/>
                    <a:pt x="5" y="335"/>
                  </a:cubicBezTo>
                  <a:cubicBezTo>
                    <a:pt x="3" y="336"/>
                    <a:pt x="0" y="338"/>
                    <a:pt x="0" y="340"/>
                  </a:cubicBezTo>
                  <a:cubicBezTo>
                    <a:pt x="0" y="366"/>
                    <a:pt x="11" y="378"/>
                    <a:pt x="24" y="400"/>
                  </a:cubicBezTo>
                  <a:cubicBezTo>
                    <a:pt x="48" y="440"/>
                    <a:pt x="72" y="481"/>
                    <a:pt x="97" y="521"/>
                  </a:cubicBezTo>
                  <a:cubicBezTo>
                    <a:pt x="119" y="559"/>
                    <a:pt x="142" y="597"/>
                    <a:pt x="164" y="635"/>
                  </a:cubicBezTo>
                  <a:cubicBezTo>
                    <a:pt x="173" y="649"/>
                    <a:pt x="182" y="672"/>
                    <a:pt x="204" y="670"/>
                  </a:cubicBezTo>
                  <a:cubicBezTo>
                    <a:pt x="252" y="664"/>
                    <a:pt x="288" y="561"/>
                    <a:pt x="308" y="528"/>
                  </a:cubicBezTo>
                  <a:cubicBezTo>
                    <a:pt x="332" y="486"/>
                    <a:pt x="357" y="445"/>
                    <a:pt x="382" y="403"/>
                  </a:cubicBezTo>
                  <a:cubicBezTo>
                    <a:pt x="395" y="381"/>
                    <a:pt x="411" y="364"/>
                    <a:pt x="411" y="337"/>
                  </a:cubicBezTo>
                  <a:cubicBezTo>
                    <a:pt x="411" y="335"/>
                    <a:pt x="410" y="334"/>
                    <a:pt x="408" y="333"/>
                  </a:cubicBezTo>
                  <a:cubicBezTo>
                    <a:pt x="384" y="318"/>
                    <a:pt x="360" y="323"/>
                    <a:pt x="332" y="323"/>
                  </a:cubicBezTo>
                  <a:close/>
                  <a:moveTo>
                    <a:pt x="183" y="119"/>
                  </a:moveTo>
                  <a:cubicBezTo>
                    <a:pt x="191" y="102"/>
                    <a:pt x="200" y="85"/>
                    <a:pt x="208" y="68"/>
                  </a:cubicBezTo>
                  <a:cubicBezTo>
                    <a:pt x="209" y="67"/>
                    <a:pt x="209" y="66"/>
                    <a:pt x="209" y="65"/>
                  </a:cubicBezTo>
                  <a:cubicBezTo>
                    <a:pt x="210" y="66"/>
                    <a:pt x="210" y="67"/>
                    <a:pt x="211" y="69"/>
                  </a:cubicBezTo>
                  <a:lnTo>
                    <a:pt x="215" y="81"/>
                  </a:lnTo>
                  <a:cubicBezTo>
                    <a:pt x="214" y="82"/>
                    <a:pt x="213" y="82"/>
                    <a:pt x="212" y="83"/>
                  </a:cubicBezTo>
                  <a:cubicBezTo>
                    <a:pt x="203" y="96"/>
                    <a:pt x="194" y="108"/>
                    <a:pt x="184" y="121"/>
                  </a:cubicBezTo>
                  <a:cubicBezTo>
                    <a:pt x="180" y="126"/>
                    <a:pt x="179" y="126"/>
                    <a:pt x="183" y="119"/>
                  </a:cubicBezTo>
                  <a:close/>
                  <a:moveTo>
                    <a:pt x="154" y="202"/>
                  </a:moveTo>
                  <a:cubicBezTo>
                    <a:pt x="176" y="171"/>
                    <a:pt x="198" y="140"/>
                    <a:pt x="221" y="109"/>
                  </a:cubicBezTo>
                  <a:cubicBezTo>
                    <a:pt x="222" y="108"/>
                    <a:pt x="222" y="106"/>
                    <a:pt x="223" y="105"/>
                  </a:cubicBezTo>
                  <a:cubicBezTo>
                    <a:pt x="225" y="112"/>
                    <a:pt x="228" y="120"/>
                    <a:pt x="230" y="127"/>
                  </a:cubicBezTo>
                  <a:cubicBezTo>
                    <a:pt x="230" y="128"/>
                    <a:pt x="229" y="128"/>
                    <a:pt x="228" y="129"/>
                  </a:cubicBezTo>
                  <a:cubicBezTo>
                    <a:pt x="195" y="185"/>
                    <a:pt x="159" y="240"/>
                    <a:pt x="124" y="295"/>
                  </a:cubicBezTo>
                  <a:cubicBezTo>
                    <a:pt x="134" y="264"/>
                    <a:pt x="144" y="233"/>
                    <a:pt x="154" y="202"/>
                  </a:cubicBezTo>
                  <a:close/>
                  <a:moveTo>
                    <a:pt x="33" y="342"/>
                  </a:moveTo>
                  <a:cubicBezTo>
                    <a:pt x="31" y="346"/>
                    <a:pt x="29" y="349"/>
                    <a:pt x="27" y="353"/>
                  </a:cubicBezTo>
                  <a:cubicBezTo>
                    <a:pt x="27" y="353"/>
                    <a:pt x="27" y="353"/>
                    <a:pt x="26" y="353"/>
                  </a:cubicBezTo>
                  <a:cubicBezTo>
                    <a:pt x="21" y="343"/>
                    <a:pt x="28" y="339"/>
                    <a:pt x="38" y="337"/>
                  </a:cubicBezTo>
                  <a:cubicBezTo>
                    <a:pt x="36" y="339"/>
                    <a:pt x="34" y="340"/>
                    <a:pt x="33" y="342"/>
                  </a:cubicBezTo>
                  <a:close/>
                  <a:moveTo>
                    <a:pt x="41" y="377"/>
                  </a:moveTo>
                  <a:cubicBezTo>
                    <a:pt x="45" y="369"/>
                    <a:pt x="50" y="360"/>
                    <a:pt x="55" y="352"/>
                  </a:cubicBezTo>
                  <a:cubicBezTo>
                    <a:pt x="57" y="349"/>
                    <a:pt x="59" y="345"/>
                    <a:pt x="62" y="342"/>
                  </a:cubicBezTo>
                  <a:cubicBezTo>
                    <a:pt x="63" y="340"/>
                    <a:pt x="63" y="339"/>
                    <a:pt x="63" y="337"/>
                  </a:cubicBezTo>
                  <a:cubicBezTo>
                    <a:pt x="72" y="338"/>
                    <a:pt x="80" y="338"/>
                    <a:pt x="85" y="338"/>
                  </a:cubicBezTo>
                  <a:cubicBezTo>
                    <a:pt x="90" y="337"/>
                    <a:pt x="95" y="336"/>
                    <a:pt x="100" y="333"/>
                  </a:cubicBezTo>
                  <a:cubicBezTo>
                    <a:pt x="94" y="344"/>
                    <a:pt x="87" y="354"/>
                    <a:pt x="81" y="364"/>
                  </a:cubicBezTo>
                  <a:cubicBezTo>
                    <a:pt x="73" y="377"/>
                    <a:pt x="65" y="391"/>
                    <a:pt x="57" y="405"/>
                  </a:cubicBezTo>
                  <a:cubicBezTo>
                    <a:pt x="52" y="396"/>
                    <a:pt x="46" y="387"/>
                    <a:pt x="41" y="377"/>
                  </a:cubicBezTo>
                  <a:close/>
                  <a:moveTo>
                    <a:pt x="71" y="429"/>
                  </a:moveTo>
                  <a:cubicBezTo>
                    <a:pt x="93" y="391"/>
                    <a:pt x="115" y="354"/>
                    <a:pt x="137" y="317"/>
                  </a:cubicBezTo>
                  <a:cubicBezTo>
                    <a:pt x="170" y="264"/>
                    <a:pt x="205" y="212"/>
                    <a:pt x="238" y="159"/>
                  </a:cubicBezTo>
                  <a:cubicBezTo>
                    <a:pt x="238" y="158"/>
                    <a:pt x="239" y="156"/>
                    <a:pt x="239" y="155"/>
                  </a:cubicBezTo>
                  <a:cubicBezTo>
                    <a:pt x="239" y="156"/>
                    <a:pt x="240" y="156"/>
                    <a:pt x="240" y="157"/>
                  </a:cubicBezTo>
                  <a:cubicBezTo>
                    <a:pt x="239" y="157"/>
                    <a:pt x="239" y="158"/>
                    <a:pt x="238" y="159"/>
                  </a:cubicBezTo>
                  <a:cubicBezTo>
                    <a:pt x="182" y="249"/>
                    <a:pt x="127" y="339"/>
                    <a:pt x="72" y="430"/>
                  </a:cubicBezTo>
                  <a:cubicBezTo>
                    <a:pt x="72" y="429"/>
                    <a:pt x="71" y="429"/>
                    <a:pt x="71" y="429"/>
                  </a:cubicBezTo>
                  <a:close/>
                  <a:moveTo>
                    <a:pt x="86" y="453"/>
                  </a:moveTo>
                  <a:cubicBezTo>
                    <a:pt x="140" y="365"/>
                    <a:pt x="194" y="276"/>
                    <a:pt x="248" y="188"/>
                  </a:cubicBezTo>
                  <a:cubicBezTo>
                    <a:pt x="248" y="187"/>
                    <a:pt x="249" y="186"/>
                    <a:pt x="249" y="185"/>
                  </a:cubicBezTo>
                  <a:cubicBezTo>
                    <a:pt x="251" y="191"/>
                    <a:pt x="253" y="197"/>
                    <a:pt x="255" y="203"/>
                  </a:cubicBezTo>
                  <a:cubicBezTo>
                    <a:pt x="255" y="204"/>
                    <a:pt x="254" y="204"/>
                    <a:pt x="254" y="205"/>
                  </a:cubicBezTo>
                  <a:cubicBezTo>
                    <a:pt x="225" y="261"/>
                    <a:pt x="195" y="318"/>
                    <a:pt x="164" y="373"/>
                  </a:cubicBezTo>
                  <a:cubicBezTo>
                    <a:pt x="150" y="398"/>
                    <a:pt x="137" y="422"/>
                    <a:pt x="123" y="446"/>
                  </a:cubicBezTo>
                  <a:cubicBezTo>
                    <a:pt x="116" y="457"/>
                    <a:pt x="109" y="469"/>
                    <a:pt x="102" y="481"/>
                  </a:cubicBezTo>
                  <a:cubicBezTo>
                    <a:pt x="97" y="471"/>
                    <a:pt x="91" y="462"/>
                    <a:pt x="86" y="453"/>
                  </a:cubicBezTo>
                  <a:close/>
                  <a:moveTo>
                    <a:pt x="117" y="506"/>
                  </a:moveTo>
                  <a:cubicBezTo>
                    <a:pt x="168" y="429"/>
                    <a:pt x="219" y="351"/>
                    <a:pt x="270" y="274"/>
                  </a:cubicBezTo>
                  <a:cubicBezTo>
                    <a:pt x="274" y="268"/>
                    <a:pt x="275" y="269"/>
                    <a:pt x="272" y="275"/>
                  </a:cubicBezTo>
                  <a:cubicBezTo>
                    <a:pt x="266" y="289"/>
                    <a:pt x="260" y="303"/>
                    <a:pt x="253" y="317"/>
                  </a:cubicBezTo>
                  <a:cubicBezTo>
                    <a:pt x="212" y="386"/>
                    <a:pt x="170" y="453"/>
                    <a:pt x="125" y="519"/>
                  </a:cubicBezTo>
                  <a:cubicBezTo>
                    <a:pt x="123" y="515"/>
                    <a:pt x="120" y="510"/>
                    <a:pt x="117" y="506"/>
                  </a:cubicBezTo>
                  <a:close/>
                  <a:moveTo>
                    <a:pt x="215" y="641"/>
                  </a:moveTo>
                  <a:cubicBezTo>
                    <a:pt x="209" y="652"/>
                    <a:pt x="205" y="651"/>
                    <a:pt x="201" y="646"/>
                  </a:cubicBezTo>
                  <a:cubicBezTo>
                    <a:pt x="201" y="645"/>
                    <a:pt x="201" y="645"/>
                    <a:pt x="202" y="645"/>
                  </a:cubicBezTo>
                  <a:cubicBezTo>
                    <a:pt x="217" y="628"/>
                    <a:pt x="231" y="610"/>
                    <a:pt x="245" y="592"/>
                  </a:cubicBezTo>
                  <a:cubicBezTo>
                    <a:pt x="235" y="608"/>
                    <a:pt x="225" y="624"/>
                    <a:pt x="215" y="641"/>
                  </a:cubicBezTo>
                  <a:close/>
                  <a:moveTo>
                    <a:pt x="319" y="420"/>
                  </a:moveTo>
                  <a:cubicBezTo>
                    <a:pt x="315" y="434"/>
                    <a:pt x="310" y="448"/>
                    <a:pt x="305" y="462"/>
                  </a:cubicBezTo>
                  <a:cubicBezTo>
                    <a:pt x="302" y="469"/>
                    <a:pt x="297" y="479"/>
                    <a:pt x="293" y="485"/>
                  </a:cubicBezTo>
                  <a:cubicBezTo>
                    <a:pt x="278" y="509"/>
                    <a:pt x="263" y="532"/>
                    <a:pt x="246" y="556"/>
                  </a:cubicBezTo>
                  <a:cubicBezTo>
                    <a:pt x="242" y="562"/>
                    <a:pt x="241" y="561"/>
                    <a:pt x="245" y="555"/>
                  </a:cubicBezTo>
                  <a:cubicBezTo>
                    <a:pt x="263" y="520"/>
                    <a:pt x="281" y="485"/>
                    <a:pt x="300" y="450"/>
                  </a:cubicBezTo>
                  <a:cubicBezTo>
                    <a:pt x="306" y="440"/>
                    <a:pt x="312" y="430"/>
                    <a:pt x="317" y="419"/>
                  </a:cubicBezTo>
                  <a:cubicBezTo>
                    <a:pt x="321" y="413"/>
                    <a:pt x="322" y="413"/>
                    <a:pt x="319" y="420"/>
                  </a:cubicBezTo>
                  <a:close/>
                  <a:moveTo>
                    <a:pt x="329" y="344"/>
                  </a:moveTo>
                  <a:cubicBezTo>
                    <a:pt x="277" y="431"/>
                    <a:pt x="227" y="519"/>
                    <a:pt x="178" y="607"/>
                  </a:cubicBezTo>
                  <a:cubicBezTo>
                    <a:pt x="165" y="586"/>
                    <a:pt x="153" y="565"/>
                    <a:pt x="140" y="544"/>
                  </a:cubicBezTo>
                  <a:cubicBezTo>
                    <a:pt x="140" y="543"/>
                    <a:pt x="139" y="542"/>
                    <a:pt x="139" y="541"/>
                  </a:cubicBezTo>
                  <a:cubicBezTo>
                    <a:pt x="193" y="467"/>
                    <a:pt x="243" y="392"/>
                    <a:pt x="284" y="311"/>
                  </a:cubicBezTo>
                  <a:cubicBezTo>
                    <a:pt x="285" y="309"/>
                    <a:pt x="287" y="307"/>
                    <a:pt x="288" y="304"/>
                  </a:cubicBezTo>
                  <a:cubicBezTo>
                    <a:pt x="292" y="318"/>
                    <a:pt x="297" y="330"/>
                    <a:pt x="313" y="336"/>
                  </a:cubicBezTo>
                  <a:cubicBezTo>
                    <a:pt x="314" y="337"/>
                    <a:pt x="316" y="338"/>
                    <a:pt x="320" y="338"/>
                  </a:cubicBezTo>
                  <a:cubicBezTo>
                    <a:pt x="323" y="338"/>
                    <a:pt x="329" y="338"/>
                    <a:pt x="335" y="337"/>
                  </a:cubicBezTo>
                  <a:cubicBezTo>
                    <a:pt x="333" y="339"/>
                    <a:pt x="330" y="341"/>
                    <a:pt x="329" y="344"/>
                  </a:cubicBezTo>
                  <a:close/>
                  <a:moveTo>
                    <a:pt x="376" y="341"/>
                  </a:moveTo>
                  <a:lnTo>
                    <a:pt x="376" y="341"/>
                  </a:lnTo>
                  <a:cubicBezTo>
                    <a:pt x="377" y="342"/>
                    <a:pt x="377" y="342"/>
                    <a:pt x="377" y="342"/>
                  </a:cubicBezTo>
                  <a:cubicBezTo>
                    <a:pt x="375" y="346"/>
                    <a:pt x="374" y="346"/>
                    <a:pt x="376" y="341"/>
                  </a:cubicBezTo>
                  <a:close/>
                </a:path>
              </a:pathLst>
            </a:custGeom>
            <a:solidFill>
              <a:schemeClr val="accent1"/>
            </a:solidFill>
            <a:ln>
              <a:noFill/>
            </a:ln>
          </p:spPr>
          <p:txBody>
            <a:bodyPr/>
            <a:lstStyle/>
            <a:p>
              <a:endParaRPr lang="zh-CN" altLang="en-US" dirty="0"/>
            </a:p>
          </p:txBody>
        </p:sp>
        <p:pic>
          <p:nvPicPr>
            <p:cNvPr id="10" name="图片 9">
              <a:extLst>
                <a:ext uri="{FF2B5EF4-FFF2-40B4-BE49-F238E27FC236}">
                  <a16:creationId xmlns:a16="http://schemas.microsoft.com/office/drawing/2014/main" id="{3DE49B04-903D-40A7-A01E-FEFEAFF59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095" y="7114991"/>
              <a:ext cx="16423751" cy="743462"/>
            </a:xfrm>
            <a:prstGeom prst="rect">
              <a:avLst/>
            </a:prstGeom>
          </p:spPr>
        </p:pic>
        <p:sp>
          <p:nvSpPr>
            <p:cNvPr id="102" name="文本框 101">
              <a:extLst>
                <a:ext uri="{FF2B5EF4-FFF2-40B4-BE49-F238E27FC236}">
                  <a16:creationId xmlns:a16="http://schemas.microsoft.com/office/drawing/2014/main" id="{E092853D-637E-4086-847B-3261BC596DC8}"/>
                </a:ext>
              </a:extLst>
            </p:cNvPr>
            <p:cNvSpPr txBox="1"/>
            <p:nvPr/>
          </p:nvSpPr>
          <p:spPr>
            <a:xfrm>
              <a:off x="1865153" y="8521162"/>
              <a:ext cx="2123979" cy="6770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altLang="zh-CN" sz="3733" kern="0" dirty="0">
                  <a:solidFill>
                    <a:srgbClr val="1E1E1E"/>
                  </a:solidFill>
                  <a:latin typeface="微软雅黑 Light" panose="020B0502040204020203" pitchFamily="34" charset="-122"/>
                  <a:ea typeface="微软雅黑 Light" panose="020B0502040204020203" pitchFamily="34" charset="-122"/>
                  <a:cs typeface="+mn-cs"/>
                </a:rPr>
                <a:t>SR image</a:t>
              </a:r>
              <a:endParaRPr lang="zh-CN" altLang="en-US" sz="3733" kern="0" dirty="0">
                <a:solidFill>
                  <a:srgbClr val="1E1E1E"/>
                </a:solidFill>
                <a:latin typeface="微软雅黑 Light" panose="020B0502040204020203" pitchFamily="34" charset="-122"/>
                <a:ea typeface="微软雅黑 Light" panose="020B0502040204020203" pitchFamily="34" charset="-122"/>
                <a:cs typeface="+mn-cs"/>
              </a:endParaRPr>
            </a:p>
          </p:txBody>
        </p:sp>
        <p:pic>
          <p:nvPicPr>
            <p:cNvPr id="19" name="图片 18">
              <a:extLst>
                <a:ext uri="{FF2B5EF4-FFF2-40B4-BE49-F238E27FC236}">
                  <a16:creationId xmlns:a16="http://schemas.microsoft.com/office/drawing/2014/main" id="{4533A87F-CBF4-4E74-AEF1-51127C0D0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5621" y="9479083"/>
              <a:ext cx="16414226" cy="732275"/>
            </a:xfrm>
            <a:prstGeom prst="rect">
              <a:avLst/>
            </a:prstGeom>
          </p:spPr>
        </p:pic>
        <p:pic>
          <p:nvPicPr>
            <p:cNvPr id="25" name="图片 24">
              <a:extLst>
                <a:ext uri="{FF2B5EF4-FFF2-40B4-BE49-F238E27FC236}">
                  <a16:creationId xmlns:a16="http://schemas.microsoft.com/office/drawing/2014/main" id="{6E9108DC-D9C9-4694-A5EB-2F6CF21EED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6094" y="8436815"/>
              <a:ext cx="16423729" cy="743461"/>
            </a:xfrm>
            <a:prstGeom prst="rect">
              <a:avLst/>
            </a:prstGeom>
          </p:spPr>
        </p:pic>
        <p:sp>
          <p:nvSpPr>
            <p:cNvPr id="107" name="文本框 106">
              <a:extLst>
                <a:ext uri="{FF2B5EF4-FFF2-40B4-BE49-F238E27FC236}">
                  <a16:creationId xmlns:a16="http://schemas.microsoft.com/office/drawing/2014/main" id="{E574CEDC-0FE2-45E0-87D1-E1BADF2984A1}"/>
                </a:ext>
              </a:extLst>
            </p:cNvPr>
            <p:cNvSpPr txBox="1"/>
            <p:nvPr/>
          </p:nvSpPr>
          <p:spPr>
            <a:xfrm>
              <a:off x="1910116" y="9446386"/>
              <a:ext cx="2123979" cy="6770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altLang="zh-CN" sz="3733" kern="0" dirty="0">
                  <a:solidFill>
                    <a:srgbClr val="1E1E1E"/>
                  </a:solidFill>
                  <a:latin typeface="微软雅黑 Light" panose="020B0502040204020203" pitchFamily="34" charset="-122"/>
                  <a:ea typeface="微软雅黑 Light" panose="020B0502040204020203" pitchFamily="34" charset="-122"/>
                  <a:cs typeface="+mn-cs"/>
                </a:rPr>
                <a:t>LR image</a:t>
              </a:r>
              <a:endParaRPr lang="zh-CN" altLang="en-US" sz="3733" kern="0" dirty="0">
                <a:solidFill>
                  <a:srgbClr val="1E1E1E"/>
                </a:solidFill>
                <a:latin typeface="微软雅黑 Light" panose="020B0502040204020203" pitchFamily="34" charset="-122"/>
                <a:ea typeface="微软雅黑 Light" panose="020B0502040204020203" pitchFamily="34" charset="-122"/>
                <a:cs typeface="+mn-cs"/>
              </a:endParaRPr>
            </a:p>
          </p:txBody>
        </p:sp>
        <p:pic>
          <p:nvPicPr>
            <p:cNvPr id="454" name="图片 453">
              <a:extLst>
                <a:ext uri="{FF2B5EF4-FFF2-40B4-BE49-F238E27FC236}">
                  <a16:creationId xmlns:a16="http://schemas.microsoft.com/office/drawing/2014/main" id="{EFCE1AEF-79EE-48D7-9FAD-FBFC2B8685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5621" y="11057448"/>
              <a:ext cx="15938261" cy="2599045"/>
            </a:xfrm>
            <a:prstGeom prst="rect">
              <a:avLst/>
            </a:prstGeom>
          </p:spPr>
        </p:pic>
        <p:sp>
          <p:nvSpPr>
            <p:cNvPr id="112" name="right-sketched-arrow_36782">
              <a:extLst>
                <a:ext uri="{FF2B5EF4-FFF2-40B4-BE49-F238E27FC236}">
                  <a16:creationId xmlns:a16="http://schemas.microsoft.com/office/drawing/2014/main" id="{89CCB6F7-134C-4CEB-89B9-C9122FA81D1F}"/>
                </a:ext>
              </a:extLst>
            </p:cNvPr>
            <p:cNvSpPr>
              <a:spLocks noChangeAspect="1"/>
            </p:cNvSpPr>
            <p:nvPr/>
          </p:nvSpPr>
          <p:spPr bwMode="auto">
            <a:xfrm>
              <a:off x="13754331" y="10232980"/>
              <a:ext cx="740290" cy="628650"/>
            </a:xfrm>
            <a:custGeom>
              <a:avLst/>
              <a:gdLst>
                <a:gd name="T0" fmla="*/ 295 w 411"/>
                <a:gd name="T1" fmla="*/ 240 h 672"/>
                <a:gd name="T2" fmla="*/ 184 w 411"/>
                <a:gd name="T3" fmla="*/ 50 h 672"/>
                <a:gd name="T4" fmla="*/ 88 w 411"/>
                <a:gd name="T5" fmla="*/ 323 h 672"/>
                <a:gd name="T6" fmla="*/ 0 w 411"/>
                <a:gd name="T7" fmla="*/ 340 h 672"/>
                <a:gd name="T8" fmla="*/ 97 w 411"/>
                <a:gd name="T9" fmla="*/ 521 h 672"/>
                <a:gd name="T10" fmla="*/ 204 w 411"/>
                <a:gd name="T11" fmla="*/ 670 h 672"/>
                <a:gd name="T12" fmla="*/ 382 w 411"/>
                <a:gd name="T13" fmla="*/ 403 h 672"/>
                <a:gd name="T14" fmla="*/ 408 w 411"/>
                <a:gd name="T15" fmla="*/ 333 h 672"/>
                <a:gd name="T16" fmla="*/ 183 w 411"/>
                <a:gd name="T17" fmla="*/ 119 h 672"/>
                <a:gd name="T18" fmla="*/ 209 w 411"/>
                <a:gd name="T19" fmla="*/ 65 h 672"/>
                <a:gd name="T20" fmla="*/ 215 w 411"/>
                <a:gd name="T21" fmla="*/ 81 h 672"/>
                <a:gd name="T22" fmla="*/ 184 w 411"/>
                <a:gd name="T23" fmla="*/ 121 h 672"/>
                <a:gd name="T24" fmla="*/ 154 w 411"/>
                <a:gd name="T25" fmla="*/ 202 h 672"/>
                <a:gd name="T26" fmla="*/ 223 w 411"/>
                <a:gd name="T27" fmla="*/ 105 h 672"/>
                <a:gd name="T28" fmla="*/ 228 w 411"/>
                <a:gd name="T29" fmla="*/ 129 h 672"/>
                <a:gd name="T30" fmla="*/ 154 w 411"/>
                <a:gd name="T31" fmla="*/ 202 h 672"/>
                <a:gd name="T32" fmla="*/ 27 w 411"/>
                <a:gd name="T33" fmla="*/ 353 h 672"/>
                <a:gd name="T34" fmla="*/ 38 w 411"/>
                <a:gd name="T35" fmla="*/ 337 h 672"/>
                <a:gd name="T36" fmla="*/ 41 w 411"/>
                <a:gd name="T37" fmla="*/ 377 h 672"/>
                <a:gd name="T38" fmla="*/ 62 w 411"/>
                <a:gd name="T39" fmla="*/ 342 h 672"/>
                <a:gd name="T40" fmla="*/ 85 w 411"/>
                <a:gd name="T41" fmla="*/ 338 h 672"/>
                <a:gd name="T42" fmla="*/ 81 w 411"/>
                <a:gd name="T43" fmla="*/ 364 h 672"/>
                <a:gd name="T44" fmla="*/ 41 w 411"/>
                <a:gd name="T45" fmla="*/ 377 h 672"/>
                <a:gd name="T46" fmla="*/ 137 w 411"/>
                <a:gd name="T47" fmla="*/ 317 h 672"/>
                <a:gd name="T48" fmla="*/ 239 w 411"/>
                <a:gd name="T49" fmla="*/ 155 h 672"/>
                <a:gd name="T50" fmla="*/ 238 w 411"/>
                <a:gd name="T51" fmla="*/ 159 h 672"/>
                <a:gd name="T52" fmla="*/ 71 w 411"/>
                <a:gd name="T53" fmla="*/ 429 h 672"/>
                <a:gd name="T54" fmla="*/ 248 w 411"/>
                <a:gd name="T55" fmla="*/ 188 h 672"/>
                <a:gd name="T56" fmla="*/ 255 w 411"/>
                <a:gd name="T57" fmla="*/ 203 h 672"/>
                <a:gd name="T58" fmla="*/ 164 w 411"/>
                <a:gd name="T59" fmla="*/ 373 h 672"/>
                <a:gd name="T60" fmla="*/ 102 w 411"/>
                <a:gd name="T61" fmla="*/ 481 h 672"/>
                <a:gd name="T62" fmla="*/ 117 w 411"/>
                <a:gd name="T63" fmla="*/ 506 h 672"/>
                <a:gd name="T64" fmla="*/ 272 w 411"/>
                <a:gd name="T65" fmla="*/ 275 h 672"/>
                <a:gd name="T66" fmla="*/ 125 w 411"/>
                <a:gd name="T67" fmla="*/ 519 h 672"/>
                <a:gd name="T68" fmla="*/ 215 w 411"/>
                <a:gd name="T69" fmla="*/ 641 h 672"/>
                <a:gd name="T70" fmla="*/ 202 w 411"/>
                <a:gd name="T71" fmla="*/ 645 h 672"/>
                <a:gd name="T72" fmla="*/ 215 w 411"/>
                <a:gd name="T73" fmla="*/ 641 h 672"/>
                <a:gd name="T74" fmla="*/ 305 w 411"/>
                <a:gd name="T75" fmla="*/ 462 h 672"/>
                <a:gd name="T76" fmla="*/ 246 w 411"/>
                <a:gd name="T77" fmla="*/ 556 h 672"/>
                <a:gd name="T78" fmla="*/ 300 w 411"/>
                <a:gd name="T79" fmla="*/ 450 h 672"/>
                <a:gd name="T80" fmla="*/ 319 w 411"/>
                <a:gd name="T81" fmla="*/ 420 h 672"/>
                <a:gd name="T82" fmla="*/ 178 w 411"/>
                <a:gd name="T83" fmla="*/ 607 h 672"/>
                <a:gd name="T84" fmla="*/ 139 w 411"/>
                <a:gd name="T85" fmla="*/ 541 h 672"/>
                <a:gd name="T86" fmla="*/ 288 w 411"/>
                <a:gd name="T87" fmla="*/ 304 h 672"/>
                <a:gd name="T88" fmla="*/ 320 w 411"/>
                <a:gd name="T89" fmla="*/ 338 h 672"/>
                <a:gd name="T90" fmla="*/ 329 w 411"/>
                <a:gd name="T91" fmla="*/ 344 h 672"/>
                <a:gd name="T92" fmla="*/ 376 w 411"/>
                <a:gd name="T93" fmla="*/ 341 h 672"/>
                <a:gd name="T94" fmla="*/ 376 w 411"/>
                <a:gd name="T95" fmla="*/ 341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1" h="672">
                  <a:moveTo>
                    <a:pt x="332" y="323"/>
                  </a:moveTo>
                  <a:cubicBezTo>
                    <a:pt x="308" y="311"/>
                    <a:pt x="302" y="261"/>
                    <a:pt x="295" y="240"/>
                  </a:cubicBezTo>
                  <a:cubicBezTo>
                    <a:pt x="281" y="196"/>
                    <a:pt x="266" y="152"/>
                    <a:pt x="252" y="108"/>
                  </a:cubicBezTo>
                  <a:cubicBezTo>
                    <a:pt x="246" y="90"/>
                    <a:pt x="220" y="0"/>
                    <a:pt x="184" y="50"/>
                  </a:cubicBezTo>
                  <a:cubicBezTo>
                    <a:pt x="147" y="100"/>
                    <a:pt x="135" y="186"/>
                    <a:pt x="116" y="245"/>
                  </a:cubicBezTo>
                  <a:cubicBezTo>
                    <a:pt x="114" y="251"/>
                    <a:pt x="96" y="323"/>
                    <a:pt x="88" y="323"/>
                  </a:cubicBezTo>
                  <a:cubicBezTo>
                    <a:pt x="56" y="323"/>
                    <a:pt x="32" y="319"/>
                    <a:pt x="5" y="335"/>
                  </a:cubicBezTo>
                  <a:cubicBezTo>
                    <a:pt x="3" y="336"/>
                    <a:pt x="0" y="338"/>
                    <a:pt x="0" y="340"/>
                  </a:cubicBezTo>
                  <a:cubicBezTo>
                    <a:pt x="0" y="366"/>
                    <a:pt x="11" y="378"/>
                    <a:pt x="24" y="400"/>
                  </a:cubicBezTo>
                  <a:cubicBezTo>
                    <a:pt x="48" y="440"/>
                    <a:pt x="72" y="481"/>
                    <a:pt x="97" y="521"/>
                  </a:cubicBezTo>
                  <a:cubicBezTo>
                    <a:pt x="119" y="559"/>
                    <a:pt x="142" y="597"/>
                    <a:pt x="164" y="635"/>
                  </a:cubicBezTo>
                  <a:cubicBezTo>
                    <a:pt x="173" y="649"/>
                    <a:pt x="182" y="672"/>
                    <a:pt x="204" y="670"/>
                  </a:cubicBezTo>
                  <a:cubicBezTo>
                    <a:pt x="252" y="664"/>
                    <a:pt x="288" y="561"/>
                    <a:pt x="308" y="528"/>
                  </a:cubicBezTo>
                  <a:cubicBezTo>
                    <a:pt x="332" y="486"/>
                    <a:pt x="357" y="445"/>
                    <a:pt x="382" y="403"/>
                  </a:cubicBezTo>
                  <a:cubicBezTo>
                    <a:pt x="395" y="381"/>
                    <a:pt x="411" y="364"/>
                    <a:pt x="411" y="337"/>
                  </a:cubicBezTo>
                  <a:cubicBezTo>
                    <a:pt x="411" y="335"/>
                    <a:pt x="410" y="334"/>
                    <a:pt x="408" y="333"/>
                  </a:cubicBezTo>
                  <a:cubicBezTo>
                    <a:pt x="384" y="318"/>
                    <a:pt x="360" y="323"/>
                    <a:pt x="332" y="323"/>
                  </a:cubicBezTo>
                  <a:close/>
                  <a:moveTo>
                    <a:pt x="183" y="119"/>
                  </a:moveTo>
                  <a:cubicBezTo>
                    <a:pt x="191" y="102"/>
                    <a:pt x="200" y="85"/>
                    <a:pt x="208" y="68"/>
                  </a:cubicBezTo>
                  <a:cubicBezTo>
                    <a:pt x="209" y="67"/>
                    <a:pt x="209" y="66"/>
                    <a:pt x="209" y="65"/>
                  </a:cubicBezTo>
                  <a:cubicBezTo>
                    <a:pt x="210" y="66"/>
                    <a:pt x="210" y="67"/>
                    <a:pt x="211" y="69"/>
                  </a:cubicBezTo>
                  <a:lnTo>
                    <a:pt x="215" y="81"/>
                  </a:lnTo>
                  <a:cubicBezTo>
                    <a:pt x="214" y="82"/>
                    <a:pt x="213" y="82"/>
                    <a:pt x="212" y="83"/>
                  </a:cubicBezTo>
                  <a:cubicBezTo>
                    <a:pt x="203" y="96"/>
                    <a:pt x="194" y="108"/>
                    <a:pt x="184" y="121"/>
                  </a:cubicBezTo>
                  <a:cubicBezTo>
                    <a:pt x="180" y="126"/>
                    <a:pt x="179" y="126"/>
                    <a:pt x="183" y="119"/>
                  </a:cubicBezTo>
                  <a:close/>
                  <a:moveTo>
                    <a:pt x="154" y="202"/>
                  </a:moveTo>
                  <a:cubicBezTo>
                    <a:pt x="176" y="171"/>
                    <a:pt x="198" y="140"/>
                    <a:pt x="221" y="109"/>
                  </a:cubicBezTo>
                  <a:cubicBezTo>
                    <a:pt x="222" y="108"/>
                    <a:pt x="222" y="106"/>
                    <a:pt x="223" y="105"/>
                  </a:cubicBezTo>
                  <a:cubicBezTo>
                    <a:pt x="225" y="112"/>
                    <a:pt x="228" y="120"/>
                    <a:pt x="230" y="127"/>
                  </a:cubicBezTo>
                  <a:cubicBezTo>
                    <a:pt x="230" y="128"/>
                    <a:pt x="229" y="128"/>
                    <a:pt x="228" y="129"/>
                  </a:cubicBezTo>
                  <a:cubicBezTo>
                    <a:pt x="195" y="185"/>
                    <a:pt x="159" y="240"/>
                    <a:pt x="124" y="295"/>
                  </a:cubicBezTo>
                  <a:cubicBezTo>
                    <a:pt x="134" y="264"/>
                    <a:pt x="144" y="233"/>
                    <a:pt x="154" y="202"/>
                  </a:cubicBezTo>
                  <a:close/>
                  <a:moveTo>
                    <a:pt x="33" y="342"/>
                  </a:moveTo>
                  <a:cubicBezTo>
                    <a:pt x="31" y="346"/>
                    <a:pt x="29" y="349"/>
                    <a:pt x="27" y="353"/>
                  </a:cubicBezTo>
                  <a:cubicBezTo>
                    <a:pt x="27" y="353"/>
                    <a:pt x="27" y="353"/>
                    <a:pt x="26" y="353"/>
                  </a:cubicBezTo>
                  <a:cubicBezTo>
                    <a:pt x="21" y="343"/>
                    <a:pt x="28" y="339"/>
                    <a:pt x="38" y="337"/>
                  </a:cubicBezTo>
                  <a:cubicBezTo>
                    <a:pt x="36" y="339"/>
                    <a:pt x="34" y="340"/>
                    <a:pt x="33" y="342"/>
                  </a:cubicBezTo>
                  <a:close/>
                  <a:moveTo>
                    <a:pt x="41" y="377"/>
                  </a:moveTo>
                  <a:cubicBezTo>
                    <a:pt x="45" y="369"/>
                    <a:pt x="50" y="360"/>
                    <a:pt x="55" y="352"/>
                  </a:cubicBezTo>
                  <a:cubicBezTo>
                    <a:pt x="57" y="349"/>
                    <a:pt x="59" y="345"/>
                    <a:pt x="62" y="342"/>
                  </a:cubicBezTo>
                  <a:cubicBezTo>
                    <a:pt x="63" y="340"/>
                    <a:pt x="63" y="339"/>
                    <a:pt x="63" y="337"/>
                  </a:cubicBezTo>
                  <a:cubicBezTo>
                    <a:pt x="72" y="338"/>
                    <a:pt x="80" y="338"/>
                    <a:pt x="85" y="338"/>
                  </a:cubicBezTo>
                  <a:cubicBezTo>
                    <a:pt x="90" y="337"/>
                    <a:pt x="95" y="336"/>
                    <a:pt x="100" y="333"/>
                  </a:cubicBezTo>
                  <a:cubicBezTo>
                    <a:pt x="94" y="344"/>
                    <a:pt x="87" y="354"/>
                    <a:pt x="81" y="364"/>
                  </a:cubicBezTo>
                  <a:cubicBezTo>
                    <a:pt x="73" y="377"/>
                    <a:pt x="65" y="391"/>
                    <a:pt x="57" y="405"/>
                  </a:cubicBezTo>
                  <a:cubicBezTo>
                    <a:pt x="52" y="396"/>
                    <a:pt x="46" y="387"/>
                    <a:pt x="41" y="377"/>
                  </a:cubicBezTo>
                  <a:close/>
                  <a:moveTo>
                    <a:pt x="71" y="429"/>
                  </a:moveTo>
                  <a:cubicBezTo>
                    <a:pt x="93" y="391"/>
                    <a:pt x="115" y="354"/>
                    <a:pt x="137" y="317"/>
                  </a:cubicBezTo>
                  <a:cubicBezTo>
                    <a:pt x="170" y="264"/>
                    <a:pt x="205" y="212"/>
                    <a:pt x="238" y="159"/>
                  </a:cubicBezTo>
                  <a:cubicBezTo>
                    <a:pt x="238" y="158"/>
                    <a:pt x="239" y="156"/>
                    <a:pt x="239" y="155"/>
                  </a:cubicBezTo>
                  <a:cubicBezTo>
                    <a:pt x="239" y="156"/>
                    <a:pt x="240" y="156"/>
                    <a:pt x="240" y="157"/>
                  </a:cubicBezTo>
                  <a:cubicBezTo>
                    <a:pt x="239" y="157"/>
                    <a:pt x="239" y="158"/>
                    <a:pt x="238" y="159"/>
                  </a:cubicBezTo>
                  <a:cubicBezTo>
                    <a:pt x="182" y="249"/>
                    <a:pt x="127" y="339"/>
                    <a:pt x="72" y="430"/>
                  </a:cubicBezTo>
                  <a:cubicBezTo>
                    <a:pt x="72" y="429"/>
                    <a:pt x="71" y="429"/>
                    <a:pt x="71" y="429"/>
                  </a:cubicBezTo>
                  <a:close/>
                  <a:moveTo>
                    <a:pt x="86" y="453"/>
                  </a:moveTo>
                  <a:cubicBezTo>
                    <a:pt x="140" y="365"/>
                    <a:pt x="194" y="276"/>
                    <a:pt x="248" y="188"/>
                  </a:cubicBezTo>
                  <a:cubicBezTo>
                    <a:pt x="248" y="187"/>
                    <a:pt x="249" y="186"/>
                    <a:pt x="249" y="185"/>
                  </a:cubicBezTo>
                  <a:cubicBezTo>
                    <a:pt x="251" y="191"/>
                    <a:pt x="253" y="197"/>
                    <a:pt x="255" y="203"/>
                  </a:cubicBezTo>
                  <a:cubicBezTo>
                    <a:pt x="255" y="204"/>
                    <a:pt x="254" y="204"/>
                    <a:pt x="254" y="205"/>
                  </a:cubicBezTo>
                  <a:cubicBezTo>
                    <a:pt x="225" y="261"/>
                    <a:pt x="195" y="318"/>
                    <a:pt x="164" y="373"/>
                  </a:cubicBezTo>
                  <a:cubicBezTo>
                    <a:pt x="150" y="398"/>
                    <a:pt x="137" y="422"/>
                    <a:pt x="123" y="446"/>
                  </a:cubicBezTo>
                  <a:cubicBezTo>
                    <a:pt x="116" y="457"/>
                    <a:pt x="109" y="469"/>
                    <a:pt x="102" y="481"/>
                  </a:cubicBezTo>
                  <a:cubicBezTo>
                    <a:pt x="97" y="471"/>
                    <a:pt x="91" y="462"/>
                    <a:pt x="86" y="453"/>
                  </a:cubicBezTo>
                  <a:close/>
                  <a:moveTo>
                    <a:pt x="117" y="506"/>
                  </a:moveTo>
                  <a:cubicBezTo>
                    <a:pt x="168" y="429"/>
                    <a:pt x="219" y="351"/>
                    <a:pt x="270" y="274"/>
                  </a:cubicBezTo>
                  <a:cubicBezTo>
                    <a:pt x="274" y="268"/>
                    <a:pt x="275" y="269"/>
                    <a:pt x="272" y="275"/>
                  </a:cubicBezTo>
                  <a:cubicBezTo>
                    <a:pt x="266" y="289"/>
                    <a:pt x="260" y="303"/>
                    <a:pt x="253" y="317"/>
                  </a:cubicBezTo>
                  <a:cubicBezTo>
                    <a:pt x="212" y="386"/>
                    <a:pt x="170" y="453"/>
                    <a:pt x="125" y="519"/>
                  </a:cubicBezTo>
                  <a:cubicBezTo>
                    <a:pt x="123" y="515"/>
                    <a:pt x="120" y="510"/>
                    <a:pt x="117" y="506"/>
                  </a:cubicBezTo>
                  <a:close/>
                  <a:moveTo>
                    <a:pt x="215" y="641"/>
                  </a:moveTo>
                  <a:cubicBezTo>
                    <a:pt x="209" y="652"/>
                    <a:pt x="205" y="651"/>
                    <a:pt x="201" y="646"/>
                  </a:cubicBezTo>
                  <a:cubicBezTo>
                    <a:pt x="201" y="645"/>
                    <a:pt x="201" y="645"/>
                    <a:pt x="202" y="645"/>
                  </a:cubicBezTo>
                  <a:cubicBezTo>
                    <a:pt x="217" y="628"/>
                    <a:pt x="231" y="610"/>
                    <a:pt x="245" y="592"/>
                  </a:cubicBezTo>
                  <a:cubicBezTo>
                    <a:pt x="235" y="608"/>
                    <a:pt x="225" y="624"/>
                    <a:pt x="215" y="641"/>
                  </a:cubicBezTo>
                  <a:close/>
                  <a:moveTo>
                    <a:pt x="319" y="420"/>
                  </a:moveTo>
                  <a:cubicBezTo>
                    <a:pt x="315" y="434"/>
                    <a:pt x="310" y="448"/>
                    <a:pt x="305" y="462"/>
                  </a:cubicBezTo>
                  <a:cubicBezTo>
                    <a:pt x="302" y="469"/>
                    <a:pt x="297" y="479"/>
                    <a:pt x="293" y="485"/>
                  </a:cubicBezTo>
                  <a:cubicBezTo>
                    <a:pt x="278" y="509"/>
                    <a:pt x="263" y="532"/>
                    <a:pt x="246" y="556"/>
                  </a:cubicBezTo>
                  <a:cubicBezTo>
                    <a:pt x="242" y="562"/>
                    <a:pt x="241" y="561"/>
                    <a:pt x="245" y="555"/>
                  </a:cubicBezTo>
                  <a:cubicBezTo>
                    <a:pt x="263" y="520"/>
                    <a:pt x="281" y="485"/>
                    <a:pt x="300" y="450"/>
                  </a:cubicBezTo>
                  <a:cubicBezTo>
                    <a:pt x="306" y="440"/>
                    <a:pt x="312" y="430"/>
                    <a:pt x="317" y="419"/>
                  </a:cubicBezTo>
                  <a:cubicBezTo>
                    <a:pt x="321" y="413"/>
                    <a:pt x="322" y="413"/>
                    <a:pt x="319" y="420"/>
                  </a:cubicBezTo>
                  <a:close/>
                  <a:moveTo>
                    <a:pt x="329" y="344"/>
                  </a:moveTo>
                  <a:cubicBezTo>
                    <a:pt x="277" y="431"/>
                    <a:pt x="227" y="519"/>
                    <a:pt x="178" y="607"/>
                  </a:cubicBezTo>
                  <a:cubicBezTo>
                    <a:pt x="165" y="586"/>
                    <a:pt x="153" y="565"/>
                    <a:pt x="140" y="544"/>
                  </a:cubicBezTo>
                  <a:cubicBezTo>
                    <a:pt x="140" y="543"/>
                    <a:pt x="139" y="542"/>
                    <a:pt x="139" y="541"/>
                  </a:cubicBezTo>
                  <a:cubicBezTo>
                    <a:pt x="193" y="467"/>
                    <a:pt x="243" y="392"/>
                    <a:pt x="284" y="311"/>
                  </a:cubicBezTo>
                  <a:cubicBezTo>
                    <a:pt x="285" y="309"/>
                    <a:pt x="287" y="307"/>
                    <a:pt x="288" y="304"/>
                  </a:cubicBezTo>
                  <a:cubicBezTo>
                    <a:pt x="292" y="318"/>
                    <a:pt x="297" y="330"/>
                    <a:pt x="313" y="336"/>
                  </a:cubicBezTo>
                  <a:cubicBezTo>
                    <a:pt x="314" y="337"/>
                    <a:pt x="316" y="338"/>
                    <a:pt x="320" y="338"/>
                  </a:cubicBezTo>
                  <a:cubicBezTo>
                    <a:pt x="323" y="338"/>
                    <a:pt x="329" y="338"/>
                    <a:pt x="335" y="337"/>
                  </a:cubicBezTo>
                  <a:cubicBezTo>
                    <a:pt x="333" y="339"/>
                    <a:pt x="330" y="341"/>
                    <a:pt x="329" y="344"/>
                  </a:cubicBezTo>
                  <a:close/>
                  <a:moveTo>
                    <a:pt x="376" y="341"/>
                  </a:moveTo>
                  <a:lnTo>
                    <a:pt x="376" y="341"/>
                  </a:lnTo>
                  <a:cubicBezTo>
                    <a:pt x="377" y="342"/>
                    <a:pt x="377" y="342"/>
                    <a:pt x="377" y="342"/>
                  </a:cubicBezTo>
                  <a:cubicBezTo>
                    <a:pt x="375" y="346"/>
                    <a:pt x="374" y="346"/>
                    <a:pt x="376" y="341"/>
                  </a:cubicBezTo>
                  <a:close/>
                </a:path>
              </a:pathLst>
            </a:custGeom>
            <a:solidFill>
              <a:schemeClr val="accent1"/>
            </a:solidFill>
            <a:ln>
              <a:noFill/>
            </a:ln>
          </p:spPr>
          <p:txBody>
            <a:bodyPr/>
            <a:lstStyle/>
            <a:p>
              <a:endParaRPr lang="zh-CN" altLang="en-US"/>
            </a:p>
          </p:txBody>
        </p:sp>
        <p:sp>
          <p:nvSpPr>
            <p:cNvPr id="113" name="文本框 112">
              <a:extLst>
                <a:ext uri="{FF2B5EF4-FFF2-40B4-BE49-F238E27FC236}">
                  <a16:creationId xmlns:a16="http://schemas.microsoft.com/office/drawing/2014/main" id="{02FA4837-9460-472A-8B20-FB8D147E5C29}"/>
                </a:ext>
              </a:extLst>
            </p:cNvPr>
            <p:cNvSpPr txBox="1"/>
            <p:nvPr/>
          </p:nvSpPr>
          <p:spPr>
            <a:xfrm>
              <a:off x="1352956" y="11605161"/>
              <a:ext cx="2832507" cy="12514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altLang="zh-CN" sz="3733" kern="0" dirty="0">
                  <a:solidFill>
                    <a:srgbClr val="1E1E1E"/>
                  </a:solidFill>
                  <a:latin typeface="微软雅黑 Light" panose="020B0502040204020203" pitchFamily="34" charset="-122"/>
                  <a:ea typeface="微软雅黑 Light" panose="020B0502040204020203" pitchFamily="34" charset="-122"/>
                  <a:cs typeface="+mn-cs"/>
                </a:rPr>
                <a:t>Accuracy </a:t>
              </a:r>
            </a:p>
            <a:p>
              <a:pPr marL="0" marR="0" indent="0" algn="ctr" defTabSz="825500" rtl="0" fontAlgn="auto" latinLnBrk="1" hangingPunct="0">
                <a:lnSpc>
                  <a:spcPct val="100000"/>
                </a:lnSpc>
                <a:spcBef>
                  <a:spcPts val="0"/>
                </a:spcBef>
                <a:spcAft>
                  <a:spcPts val="0"/>
                </a:spcAft>
                <a:buClrTx/>
                <a:buSzTx/>
                <a:buFontTx/>
                <a:buNone/>
                <a:tabLst/>
              </a:pPr>
              <a:r>
                <a:rPr lang="en-US" altLang="zh-CN" sz="3733" kern="0" dirty="0" err="1">
                  <a:solidFill>
                    <a:srgbClr val="1E1E1E"/>
                  </a:solidFill>
                  <a:latin typeface="微软雅黑 Light" panose="020B0502040204020203" pitchFamily="34" charset="-122"/>
                  <a:ea typeface="微软雅黑 Light" panose="020B0502040204020203" pitchFamily="34" charset="-122"/>
                  <a:cs typeface="+mn-cs"/>
                </a:rPr>
                <a:t>Comparision</a:t>
              </a:r>
              <a:endParaRPr lang="zh-CN" altLang="en-US" sz="3733" kern="0" dirty="0">
                <a:solidFill>
                  <a:srgbClr val="1E1E1E"/>
                </a:solidFill>
                <a:latin typeface="微软雅黑 Light" panose="020B0502040204020203" pitchFamily="34" charset="-122"/>
                <a:ea typeface="微软雅黑 Light" panose="020B0502040204020203" pitchFamily="34" charset="-122"/>
                <a:cs typeface="+mn-cs"/>
              </a:endParaRPr>
            </a:p>
          </p:txBody>
        </p:sp>
      </p:grpSp>
      <p:sp>
        <p:nvSpPr>
          <p:cNvPr id="95" name="矩形 42">
            <a:extLst>
              <a:ext uri="{FF2B5EF4-FFF2-40B4-BE49-F238E27FC236}">
                <a16:creationId xmlns:a16="http://schemas.microsoft.com/office/drawing/2014/main" id="{2B28AFD5-33B1-4217-90BA-7F16A9DEB843}"/>
              </a:ext>
            </a:extLst>
          </p:cNvPr>
          <p:cNvSpPr/>
          <p:nvPr/>
        </p:nvSpPr>
        <p:spPr>
          <a:xfrm>
            <a:off x="0" y="-51267"/>
            <a:ext cx="16423750" cy="2123658"/>
          </a:xfrm>
          <a:prstGeom prst="rect">
            <a:avLst/>
          </a:prstGeom>
          <a:solidFill>
            <a:srgbClr val="0F253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3600" b="1">
                <a:solidFill>
                  <a:srgbClr val="FFFFFF"/>
                </a:solidFill>
                <a:latin typeface="+mj-lt"/>
                <a:ea typeface="+mj-ea"/>
                <a:cs typeface="+mj-cs"/>
                <a:sym typeface="Helvetica"/>
              </a:defRPr>
            </a:pPr>
            <a:r>
              <a:rPr lang="en-US" altLang="zh-CN" sz="6600" b="1" dirty="0">
                <a:solidFill>
                  <a:srgbClr val="FFFFFF"/>
                </a:solidFill>
                <a:latin typeface="+mj-lt"/>
                <a:ea typeface="+mj-ea"/>
                <a:cs typeface="+mj-cs"/>
              </a:rPr>
              <a:t>Evaluation Mechanism:</a:t>
            </a:r>
          </a:p>
          <a:p>
            <a:pPr algn="ctr">
              <a:defRPr sz="3600" b="1">
                <a:solidFill>
                  <a:srgbClr val="FFFFFF"/>
                </a:solidFill>
                <a:latin typeface="+mj-lt"/>
                <a:ea typeface="+mj-ea"/>
                <a:cs typeface="+mj-cs"/>
                <a:sym typeface="Helvetica"/>
              </a:defRPr>
            </a:pPr>
            <a:r>
              <a:rPr lang="en-US" altLang="zh-CN" sz="6600" b="1" dirty="0">
                <a:solidFill>
                  <a:srgbClr val="FFFFFF"/>
                </a:solidFill>
                <a:latin typeface="+mj-lt"/>
                <a:ea typeface="+mj-ea"/>
                <a:cs typeface="+mj-cs"/>
              </a:rPr>
              <a:t>Using OCR</a:t>
            </a:r>
            <a:r>
              <a:rPr lang="zh-CN" altLang="en-US" sz="6600" b="1" dirty="0">
                <a:solidFill>
                  <a:srgbClr val="FFFFFF"/>
                </a:solidFill>
                <a:latin typeface="+mj-lt"/>
                <a:ea typeface="+mj-ea"/>
                <a:cs typeface="+mj-cs"/>
              </a:rPr>
              <a:t> </a:t>
            </a:r>
            <a:r>
              <a:rPr lang="en-US" altLang="zh-CN" sz="6600" b="1" dirty="0">
                <a:solidFill>
                  <a:srgbClr val="FFFFFF"/>
                </a:solidFill>
                <a:latin typeface="+mj-lt"/>
                <a:ea typeface="+mj-ea"/>
                <a:cs typeface="+mj-cs"/>
              </a:rPr>
              <a:t>to replace human perception</a:t>
            </a:r>
            <a:endParaRPr lang="zh-CN" altLang="en-US" sz="6600" b="1" dirty="0">
              <a:solidFill>
                <a:srgbClr val="FFFFFF"/>
              </a:solidFill>
              <a:latin typeface="+mj-lt"/>
              <a:ea typeface="+mj-ea"/>
              <a:cs typeface="+mj-cs"/>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95"/>
                                        </p:tgtEl>
                                        <p:attrNameLst>
                                          <p:attrName>style.visibility</p:attrName>
                                        </p:attrNameLst>
                                      </p:cBhvr>
                                      <p:to>
                                        <p:strVal val="visible"/>
                                      </p:to>
                                    </p:set>
                                    <p:animEffect transition="in" filter="dissolve">
                                      <p:cBhvr>
                                        <p:cTn id="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11"/>
          <p:cNvSpPr/>
          <p:nvPr/>
        </p:nvSpPr>
        <p:spPr>
          <a:xfrm rot="1745620">
            <a:off x="39688" y="6864344"/>
            <a:ext cx="239707" cy="23970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29" name="Shape 118"/>
          <p:cNvSpPr/>
          <p:nvPr/>
        </p:nvSpPr>
        <p:spPr>
          <a:xfrm rot="1745620">
            <a:off x="1943101" y="10628302"/>
            <a:ext cx="507988" cy="506400"/>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30" name="Shape 122"/>
          <p:cNvSpPr/>
          <p:nvPr/>
        </p:nvSpPr>
        <p:spPr>
          <a:xfrm rot="1745620">
            <a:off x="-31749" y="6792904"/>
            <a:ext cx="384166" cy="384167"/>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31" name="Shape 127"/>
          <p:cNvSpPr/>
          <p:nvPr/>
        </p:nvSpPr>
        <p:spPr>
          <a:xfrm flipH="1">
            <a:off x="177292" y="4293176"/>
            <a:ext cx="5485829" cy="271188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32" name="Shape 129"/>
          <p:cNvSpPr/>
          <p:nvPr/>
        </p:nvSpPr>
        <p:spPr>
          <a:xfrm flipH="1" flipV="1">
            <a:off x="180073" y="6997256"/>
            <a:ext cx="1924266" cy="3688652"/>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33" name="Shape 130"/>
          <p:cNvSpPr/>
          <p:nvPr/>
        </p:nvSpPr>
        <p:spPr>
          <a:xfrm rot="1745620">
            <a:off x="5597526" y="4154479"/>
            <a:ext cx="384166" cy="384166"/>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1036" name="Group 133"/>
          <p:cNvGrpSpPr/>
          <p:nvPr/>
        </p:nvGrpSpPr>
        <p:grpSpPr>
          <a:xfrm>
            <a:off x="3388128" y="460768"/>
            <a:ext cx="524650" cy="524650"/>
            <a:chOff x="0" y="0"/>
            <a:chExt cx="524649" cy="524649"/>
          </a:xfrm>
        </p:grpSpPr>
        <p:sp>
          <p:nvSpPr>
            <p:cNvPr id="1034" name="Shape 131"/>
            <p:cNvSpPr/>
            <p:nvPr/>
          </p:nvSpPr>
          <p:spPr>
            <a:xfrm rot="1745620">
              <a:off x="142472" y="142475"/>
              <a:ext cx="239708" cy="239708"/>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35" name="Shape 132"/>
            <p:cNvSpPr/>
            <p:nvPr/>
          </p:nvSpPr>
          <p:spPr>
            <a:xfrm rot="1745620">
              <a:off x="69448" y="69448"/>
              <a:ext cx="385754" cy="385754"/>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1037" name="Shape 137"/>
          <p:cNvSpPr/>
          <p:nvPr/>
        </p:nvSpPr>
        <p:spPr>
          <a:xfrm rot="1745620">
            <a:off x="4216400" y="1714495"/>
            <a:ext cx="214309" cy="215895"/>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38" name="Shape 139"/>
          <p:cNvSpPr/>
          <p:nvPr/>
        </p:nvSpPr>
        <p:spPr>
          <a:xfrm rot="1745620">
            <a:off x="6564314" y="9513883"/>
            <a:ext cx="214307" cy="214308"/>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39" name="Shape 140"/>
          <p:cNvSpPr/>
          <p:nvPr/>
        </p:nvSpPr>
        <p:spPr>
          <a:xfrm rot="1745620">
            <a:off x="3886200" y="9010645"/>
            <a:ext cx="215896" cy="214308"/>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40" name="Shape 141"/>
          <p:cNvSpPr/>
          <p:nvPr/>
        </p:nvSpPr>
        <p:spPr>
          <a:xfrm rot="1745620">
            <a:off x="0" y="11023594"/>
            <a:ext cx="241295" cy="23970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41" name="Shape 142"/>
          <p:cNvSpPr/>
          <p:nvPr/>
        </p:nvSpPr>
        <p:spPr>
          <a:xfrm rot="1745620">
            <a:off x="819150" y="8340720"/>
            <a:ext cx="215896" cy="214308"/>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42" name="Shape 143"/>
          <p:cNvSpPr/>
          <p:nvPr/>
        </p:nvSpPr>
        <p:spPr>
          <a:xfrm rot="1745620">
            <a:off x="5283200" y="11091857"/>
            <a:ext cx="239708" cy="24129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43" name="Shape 144"/>
          <p:cNvSpPr/>
          <p:nvPr/>
        </p:nvSpPr>
        <p:spPr>
          <a:xfrm rot="1745620">
            <a:off x="9051925" y="7551732"/>
            <a:ext cx="239708" cy="23970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44" name="Shape 145"/>
          <p:cNvSpPr/>
          <p:nvPr/>
        </p:nvSpPr>
        <p:spPr>
          <a:xfrm rot="1745620">
            <a:off x="8855075" y="10012357"/>
            <a:ext cx="239708" cy="24129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45" name="Shape 146"/>
          <p:cNvSpPr/>
          <p:nvPr/>
        </p:nvSpPr>
        <p:spPr>
          <a:xfrm flipH="1" flipV="1">
            <a:off x="2137454" y="10864989"/>
            <a:ext cx="3345093" cy="36802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46" name="Shape 147"/>
          <p:cNvSpPr/>
          <p:nvPr/>
        </p:nvSpPr>
        <p:spPr>
          <a:xfrm flipH="1">
            <a:off x="2321883" y="9154597"/>
            <a:ext cx="1633209" cy="159646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47" name="Shape 148"/>
          <p:cNvSpPr/>
          <p:nvPr/>
        </p:nvSpPr>
        <p:spPr>
          <a:xfrm flipH="1">
            <a:off x="2121644" y="7741780"/>
            <a:ext cx="6956525" cy="318702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48" name="Shape 149"/>
          <p:cNvSpPr/>
          <p:nvPr/>
        </p:nvSpPr>
        <p:spPr>
          <a:xfrm flipH="1">
            <a:off x="2362954" y="9628971"/>
            <a:ext cx="4311730" cy="122874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49" name="Shape 150"/>
          <p:cNvSpPr/>
          <p:nvPr/>
        </p:nvSpPr>
        <p:spPr>
          <a:xfrm flipH="1">
            <a:off x="2127464" y="10120131"/>
            <a:ext cx="6976635" cy="79411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50" name="Shape 151"/>
          <p:cNvSpPr/>
          <p:nvPr/>
        </p:nvSpPr>
        <p:spPr>
          <a:xfrm flipH="1">
            <a:off x="2150207" y="5443569"/>
            <a:ext cx="1057399" cy="5357750"/>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51" name="Shape 152"/>
          <p:cNvSpPr/>
          <p:nvPr/>
        </p:nvSpPr>
        <p:spPr>
          <a:xfrm rot="1745620">
            <a:off x="3095625" y="5400669"/>
            <a:ext cx="239708" cy="23970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52" name="Shape 153"/>
          <p:cNvSpPr/>
          <p:nvPr/>
        </p:nvSpPr>
        <p:spPr>
          <a:xfrm flipV="1">
            <a:off x="46477" y="10878845"/>
            <a:ext cx="2243846" cy="29744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53" name="Shape 154"/>
          <p:cNvSpPr/>
          <p:nvPr/>
        </p:nvSpPr>
        <p:spPr>
          <a:xfrm flipH="1">
            <a:off x="2198578" y="4444512"/>
            <a:ext cx="3632580" cy="652815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54" name="Shape 155"/>
          <p:cNvSpPr/>
          <p:nvPr/>
        </p:nvSpPr>
        <p:spPr>
          <a:xfrm rot="1745620">
            <a:off x="960438" y="8716956"/>
            <a:ext cx="323843" cy="323843"/>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55" name="Shape 156"/>
          <p:cNvSpPr/>
          <p:nvPr/>
        </p:nvSpPr>
        <p:spPr>
          <a:xfrm rot="1745620">
            <a:off x="1141414" y="9072554"/>
            <a:ext cx="385753" cy="384167"/>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56" name="Shape 157"/>
          <p:cNvSpPr/>
          <p:nvPr/>
        </p:nvSpPr>
        <p:spPr>
          <a:xfrm rot="1745620">
            <a:off x="5619750" y="13466757"/>
            <a:ext cx="215896" cy="214308"/>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57" name="Shape 158"/>
          <p:cNvSpPr/>
          <p:nvPr/>
        </p:nvSpPr>
        <p:spPr>
          <a:xfrm>
            <a:off x="5387617" y="11130305"/>
            <a:ext cx="359492" cy="238374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58" name="Shape 159"/>
          <p:cNvSpPr/>
          <p:nvPr/>
        </p:nvSpPr>
        <p:spPr>
          <a:xfrm flipV="1">
            <a:off x="5775466" y="10099731"/>
            <a:ext cx="3233457" cy="347651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59" name="Shape 160"/>
          <p:cNvSpPr/>
          <p:nvPr/>
        </p:nvSpPr>
        <p:spPr>
          <a:xfrm>
            <a:off x="-766138" y="8614155"/>
            <a:ext cx="1903751" cy="30721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60" name="Shape 165"/>
          <p:cNvSpPr/>
          <p:nvPr/>
        </p:nvSpPr>
        <p:spPr>
          <a:xfrm>
            <a:off x="3699600" y="889571"/>
            <a:ext cx="2209939" cy="3527870"/>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61" name="Shape 166"/>
          <p:cNvSpPr/>
          <p:nvPr/>
        </p:nvSpPr>
        <p:spPr>
          <a:xfrm flipH="1">
            <a:off x="258269" y="1883847"/>
            <a:ext cx="4031650" cy="4976256"/>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62" name="Shape 167"/>
          <p:cNvSpPr/>
          <p:nvPr/>
        </p:nvSpPr>
        <p:spPr>
          <a:xfrm rot="1745620">
            <a:off x="3935413" y="1336667"/>
            <a:ext cx="323843" cy="323843"/>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63" name="Shape 168"/>
          <p:cNvSpPr/>
          <p:nvPr/>
        </p:nvSpPr>
        <p:spPr>
          <a:xfrm rot="1745620">
            <a:off x="2117725" y="12036422"/>
            <a:ext cx="95248" cy="95249"/>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64" name="Shape 169"/>
          <p:cNvSpPr/>
          <p:nvPr/>
        </p:nvSpPr>
        <p:spPr>
          <a:xfrm rot="1745620">
            <a:off x="3113088" y="12649197"/>
            <a:ext cx="95248" cy="95249"/>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65" name="Shape 170"/>
          <p:cNvSpPr/>
          <p:nvPr/>
        </p:nvSpPr>
        <p:spPr>
          <a:xfrm>
            <a:off x="2126534" y="11100610"/>
            <a:ext cx="47471" cy="93659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66" name="Shape 171"/>
          <p:cNvSpPr/>
          <p:nvPr/>
        </p:nvSpPr>
        <p:spPr>
          <a:xfrm>
            <a:off x="2250902" y="11057891"/>
            <a:ext cx="925859" cy="1676080"/>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67" name="Shape 172"/>
          <p:cNvSpPr/>
          <p:nvPr/>
        </p:nvSpPr>
        <p:spPr>
          <a:xfrm rot="1745620">
            <a:off x="5111750" y="5346693"/>
            <a:ext cx="273044" cy="282569"/>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68" name="Shape 173"/>
          <p:cNvSpPr/>
          <p:nvPr/>
        </p:nvSpPr>
        <p:spPr>
          <a:xfrm rot="1745620">
            <a:off x="4930775" y="5791195"/>
            <a:ext cx="207959" cy="206371"/>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69" name="Shape 174"/>
          <p:cNvSpPr/>
          <p:nvPr/>
        </p:nvSpPr>
        <p:spPr>
          <a:xfrm rot="1745620">
            <a:off x="4719638" y="6065831"/>
            <a:ext cx="273044" cy="282569"/>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70" name="Shape 175"/>
          <p:cNvSpPr/>
          <p:nvPr/>
        </p:nvSpPr>
        <p:spPr>
          <a:xfrm rot="1745620">
            <a:off x="4527550" y="6502395"/>
            <a:ext cx="207959" cy="207959"/>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71" name="Shape 130"/>
          <p:cNvSpPr/>
          <p:nvPr/>
        </p:nvSpPr>
        <p:spPr>
          <a:xfrm rot="14857809">
            <a:off x="3368674" y="417541"/>
            <a:ext cx="622285" cy="62228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1074" name="Group 133"/>
          <p:cNvGrpSpPr/>
          <p:nvPr/>
        </p:nvGrpSpPr>
        <p:grpSpPr>
          <a:xfrm>
            <a:off x="2405311" y="7099577"/>
            <a:ext cx="812287" cy="812287"/>
            <a:chOff x="0" y="0"/>
            <a:chExt cx="812286" cy="812286"/>
          </a:xfrm>
        </p:grpSpPr>
        <p:sp>
          <p:nvSpPr>
            <p:cNvPr id="1072" name="Shape 131"/>
            <p:cNvSpPr/>
            <p:nvPr/>
          </p:nvSpPr>
          <p:spPr>
            <a:xfrm rot="14857809">
              <a:off x="212476" y="212465"/>
              <a:ext cx="387341" cy="387341"/>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73" name="Shape 132"/>
            <p:cNvSpPr/>
            <p:nvPr/>
          </p:nvSpPr>
          <p:spPr>
            <a:xfrm rot="14857809">
              <a:off x="95001" y="95001"/>
              <a:ext cx="622285" cy="622285"/>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1075" name="Shape 136"/>
          <p:cNvSpPr/>
          <p:nvPr/>
        </p:nvSpPr>
        <p:spPr>
          <a:xfrm rot="14857809">
            <a:off x="725487" y="4483117"/>
            <a:ext cx="388929" cy="38892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76" name="Shape 137"/>
          <p:cNvSpPr/>
          <p:nvPr/>
        </p:nvSpPr>
        <p:spPr>
          <a:xfrm rot="14857809">
            <a:off x="2778125" y="6526228"/>
            <a:ext cx="347654" cy="347655"/>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77" name="Shape 163"/>
          <p:cNvSpPr/>
          <p:nvPr/>
        </p:nvSpPr>
        <p:spPr>
          <a:xfrm flipV="1">
            <a:off x="1007212" y="711193"/>
            <a:ext cx="2663939" cy="382588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078" name="Shape 167"/>
          <p:cNvSpPr/>
          <p:nvPr/>
        </p:nvSpPr>
        <p:spPr>
          <a:xfrm rot="14857809">
            <a:off x="2844799" y="5972199"/>
            <a:ext cx="522276" cy="52227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79" name="椭圆 73"/>
          <p:cNvSpPr/>
          <p:nvPr/>
        </p:nvSpPr>
        <p:spPr>
          <a:xfrm>
            <a:off x="13935051" y="3571073"/>
            <a:ext cx="4646613" cy="4646615"/>
          </a:xfrm>
          <a:prstGeom prst="ellipse">
            <a:avLst/>
          </a:prstGeom>
          <a:gradFill>
            <a:gsLst>
              <a:gs pos="0">
                <a:srgbClr val="1E1C11"/>
              </a:gs>
              <a:gs pos="100000">
                <a:srgbClr val="0F253F"/>
              </a:gs>
            </a:gsLst>
            <a:lin ang="5400000"/>
          </a:gradFill>
          <a:ln w="12700">
            <a:miter lim="400000"/>
          </a:ln>
          <a:effectLst>
            <a:outerShdw blurRad="165100" dist="25400" dir="5400000" rotWithShape="0">
              <a:srgbClr val="000000">
                <a:alpha val="75000"/>
              </a:srgbClr>
            </a:outerShdw>
          </a:effectLst>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80" name="矩形 65"/>
          <p:cNvSpPr txBox="1"/>
          <p:nvPr/>
        </p:nvSpPr>
        <p:spPr>
          <a:xfrm>
            <a:off x="15253489" y="6665428"/>
            <a:ext cx="2009736"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3600">
                <a:solidFill>
                  <a:srgbClr val="FFFFFF"/>
                </a:solidFill>
                <a:latin typeface="微软雅黑 Light"/>
                <a:ea typeface="微软雅黑 Light"/>
                <a:cs typeface="微软雅黑 Light"/>
                <a:sym typeface="微软雅黑 Light"/>
              </a:defRPr>
            </a:lvl1pPr>
          </a:lstStyle>
          <a:p>
            <a:r>
              <a:t>Part Four</a:t>
            </a:r>
          </a:p>
        </p:txBody>
      </p:sp>
      <p:sp>
        <p:nvSpPr>
          <p:cNvPr id="1081" name="Experiment"/>
          <p:cNvSpPr txBox="1"/>
          <p:nvPr/>
        </p:nvSpPr>
        <p:spPr>
          <a:xfrm>
            <a:off x="13226988" y="1117592"/>
            <a:ext cx="6062738"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200000"/>
              </a:lnSpc>
              <a:defRPr sz="8600" b="1">
                <a:latin typeface="+mj-lt"/>
                <a:ea typeface="+mj-ea"/>
                <a:cs typeface="+mj-cs"/>
                <a:sym typeface="Helvetica"/>
              </a:defRPr>
            </a:lvl1pPr>
          </a:lstStyle>
          <a:p>
            <a:r>
              <a:t>Experiment</a:t>
            </a:r>
          </a:p>
        </p:txBody>
      </p:sp>
      <p:sp>
        <p:nvSpPr>
          <p:cNvPr id="1082" name="组织"/>
          <p:cNvSpPr/>
          <p:nvPr/>
        </p:nvSpPr>
        <p:spPr>
          <a:xfrm>
            <a:off x="15266189" y="4635319"/>
            <a:ext cx="1984336" cy="1705318"/>
          </a:xfrm>
          <a:custGeom>
            <a:avLst/>
            <a:gdLst/>
            <a:ahLst/>
            <a:cxnLst>
              <a:cxn ang="0">
                <a:pos x="wd2" y="hd2"/>
              </a:cxn>
              <a:cxn ang="5400000">
                <a:pos x="wd2" y="hd2"/>
              </a:cxn>
              <a:cxn ang="10800000">
                <a:pos x="wd2" y="hd2"/>
              </a:cxn>
              <a:cxn ang="16200000">
                <a:pos x="wd2" y="hd2"/>
              </a:cxn>
            </a:cxnLst>
            <a:rect l="0" t="0" r="r" b="b"/>
            <a:pathLst>
              <a:path w="21600" h="21600" extrusionOk="0">
                <a:moveTo>
                  <a:pt x="7974" y="0"/>
                </a:moveTo>
                <a:cubicBezTo>
                  <a:pt x="7706" y="0"/>
                  <a:pt x="7487" y="255"/>
                  <a:pt x="7487" y="566"/>
                </a:cubicBezTo>
                <a:lnTo>
                  <a:pt x="7487" y="3615"/>
                </a:lnTo>
                <a:cubicBezTo>
                  <a:pt x="7487" y="3926"/>
                  <a:pt x="7706" y="4181"/>
                  <a:pt x="7974" y="4181"/>
                </a:cubicBezTo>
                <a:lnTo>
                  <a:pt x="10530" y="4181"/>
                </a:lnTo>
                <a:lnTo>
                  <a:pt x="10530" y="7322"/>
                </a:lnTo>
                <a:lnTo>
                  <a:pt x="3210" y="7322"/>
                </a:lnTo>
                <a:cubicBezTo>
                  <a:pt x="3102" y="7322"/>
                  <a:pt x="3015" y="7425"/>
                  <a:pt x="3015" y="7550"/>
                </a:cubicBezTo>
                <a:lnTo>
                  <a:pt x="3015" y="10705"/>
                </a:lnTo>
                <a:lnTo>
                  <a:pt x="974" y="10705"/>
                </a:lnTo>
                <a:cubicBezTo>
                  <a:pt x="706" y="10705"/>
                  <a:pt x="487" y="10959"/>
                  <a:pt x="487" y="11271"/>
                </a:cubicBezTo>
                <a:lnTo>
                  <a:pt x="487" y="13737"/>
                </a:lnTo>
                <a:cubicBezTo>
                  <a:pt x="487" y="14049"/>
                  <a:pt x="706" y="14304"/>
                  <a:pt x="974" y="14304"/>
                </a:cubicBezTo>
                <a:lnTo>
                  <a:pt x="3015" y="14304"/>
                </a:lnTo>
                <a:lnTo>
                  <a:pt x="3015" y="17244"/>
                </a:lnTo>
                <a:lnTo>
                  <a:pt x="1350" y="17244"/>
                </a:lnTo>
                <a:cubicBezTo>
                  <a:pt x="1243" y="17244"/>
                  <a:pt x="1156" y="17345"/>
                  <a:pt x="1156" y="17470"/>
                </a:cubicBezTo>
                <a:lnTo>
                  <a:pt x="1156" y="19454"/>
                </a:lnTo>
                <a:lnTo>
                  <a:pt x="274" y="19454"/>
                </a:lnTo>
                <a:cubicBezTo>
                  <a:pt x="124" y="19454"/>
                  <a:pt x="0" y="19598"/>
                  <a:pt x="0" y="19773"/>
                </a:cubicBezTo>
                <a:lnTo>
                  <a:pt x="0" y="21281"/>
                </a:lnTo>
                <a:cubicBezTo>
                  <a:pt x="0" y="21456"/>
                  <a:pt x="124" y="21600"/>
                  <a:pt x="274" y="21600"/>
                </a:cubicBezTo>
                <a:lnTo>
                  <a:pt x="2579" y="21600"/>
                </a:lnTo>
                <a:cubicBezTo>
                  <a:pt x="2729" y="21600"/>
                  <a:pt x="2853" y="21456"/>
                  <a:pt x="2853" y="21281"/>
                </a:cubicBezTo>
                <a:lnTo>
                  <a:pt x="2853" y="19773"/>
                </a:lnTo>
                <a:cubicBezTo>
                  <a:pt x="2853" y="19599"/>
                  <a:pt x="2729" y="19454"/>
                  <a:pt x="2579" y="19454"/>
                </a:cubicBezTo>
                <a:lnTo>
                  <a:pt x="1697" y="19454"/>
                </a:lnTo>
                <a:lnTo>
                  <a:pt x="1697" y="18111"/>
                </a:lnTo>
                <a:cubicBezTo>
                  <a:pt x="1697" y="17987"/>
                  <a:pt x="1784" y="17885"/>
                  <a:pt x="1891" y="17885"/>
                </a:cubicBezTo>
                <a:lnTo>
                  <a:pt x="4629" y="17885"/>
                </a:lnTo>
                <a:cubicBezTo>
                  <a:pt x="4736" y="17885"/>
                  <a:pt x="4824" y="17987"/>
                  <a:pt x="4824" y="18111"/>
                </a:cubicBezTo>
                <a:lnTo>
                  <a:pt x="4824" y="19454"/>
                </a:lnTo>
                <a:lnTo>
                  <a:pt x="3941" y="19454"/>
                </a:lnTo>
                <a:cubicBezTo>
                  <a:pt x="3791" y="19454"/>
                  <a:pt x="3668" y="19598"/>
                  <a:pt x="3668" y="19773"/>
                </a:cubicBezTo>
                <a:lnTo>
                  <a:pt x="3668" y="21281"/>
                </a:lnTo>
                <a:cubicBezTo>
                  <a:pt x="3668" y="21456"/>
                  <a:pt x="3791" y="21600"/>
                  <a:pt x="3941" y="21600"/>
                </a:cubicBezTo>
                <a:lnTo>
                  <a:pt x="6247" y="21600"/>
                </a:lnTo>
                <a:cubicBezTo>
                  <a:pt x="6397" y="21600"/>
                  <a:pt x="6519" y="21456"/>
                  <a:pt x="6519" y="21281"/>
                </a:cubicBezTo>
                <a:lnTo>
                  <a:pt x="6519" y="19773"/>
                </a:lnTo>
                <a:cubicBezTo>
                  <a:pt x="6519" y="19599"/>
                  <a:pt x="6397" y="19454"/>
                  <a:pt x="6247" y="19454"/>
                </a:cubicBezTo>
                <a:lnTo>
                  <a:pt x="5365" y="19454"/>
                </a:lnTo>
                <a:lnTo>
                  <a:pt x="5365" y="17470"/>
                </a:lnTo>
                <a:cubicBezTo>
                  <a:pt x="5365" y="17345"/>
                  <a:pt x="5277" y="17244"/>
                  <a:pt x="5170" y="17244"/>
                </a:cubicBezTo>
                <a:lnTo>
                  <a:pt x="3556" y="17244"/>
                </a:lnTo>
                <a:lnTo>
                  <a:pt x="3556" y="14304"/>
                </a:lnTo>
                <a:lnTo>
                  <a:pt x="5549" y="14304"/>
                </a:lnTo>
                <a:cubicBezTo>
                  <a:pt x="5816" y="14304"/>
                  <a:pt x="6035" y="14049"/>
                  <a:pt x="6035" y="13737"/>
                </a:cubicBezTo>
                <a:lnTo>
                  <a:pt x="6035" y="11271"/>
                </a:lnTo>
                <a:cubicBezTo>
                  <a:pt x="6035" y="10960"/>
                  <a:pt x="5816" y="10705"/>
                  <a:pt x="5549" y="10705"/>
                </a:cubicBezTo>
                <a:lnTo>
                  <a:pt x="3556" y="10705"/>
                </a:lnTo>
                <a:lnTo>
                  <a:pt x="3556" y="8179"/>
                </a:lnTo>
                <a:cubicBezTo>
                  <a:pt x="3556" y="8055"/>
                  <a:pt x="3643" y="7951"/>
                  <a:pt x="3750" y="7951"/>
                </a:cubicBezTo>
                <a:lnTo>
                  <a:pt x="10530" y="7951"/>
                </a:lnTo>
                <a:lnTo>
                  <a:pt x="10530" y="10705"/>
                </a:lnTo>
                <a:lnTo>
                  <a:pt x="8513" y="10705"/>
                </a:lnTo>
                <a:cubicBezTo>
                  <a:pt x="8246" y="10705"/>
                  <a:pt x="8026" y="10960"/>
                  <a:pt x="8026" y="11271"/>
                </a:cubicBezTo>
                <a:lnTo>
                  <a:pt x="8026" y="13737"/>
                </a:lnTo>
                <a:cubicBezTo>
                  <a:pt x="8026" y="14049"/>
                  <a:pt x="8246" y="14304"/>
                  <a:pt x="8513" y="14304"/>
                </a:cubicBezTo>
                <a:lnTo>
                  <a:pt x="10530" y="14304"/>
                </a:lnTo>
                <a:lnTo>
                  <a:pt x="10530" y="17244"/>
                </a:lnTo>
                <a:lnTo>
                  <a:pt x="8890" y="17244"/>
                </a:lnTo>
                <a:cubicBezTo>
                  <a:pt x="8783" y="17244"/>
                  <a:pt x="8696" y="17345"/>
                  <a:pt x="8696" y="17470"/>
                </a:cubicBezTo>
                <a:lnTo>
                  <a:pt x="8696" y="19454"/>
                </a:lnTo>
                <a:lnTo>
                  <a:pt x="7790" y="19454"/>
                </a:lnTo>
                <a:cubicBezTo>
                  <a:pt x="7640" y="19454"/>
                  <a:pt x="7516" y="19598"/>
                  <a:pt x="7516" y="19773"/>
                </a:cubicBezTo>
                <a:lnTo>
                  <a:pt x="7516" y="21281"/>
                </a:lnTo>
                <a:cubicBezTo>
                  <a:pt x="7516" y="21456"/>
                  <a:pt x="7640" y="21600"/>
                  <a:pt x="7790" y="21600"/>
                </a:cubicBezTo>
                <a:lnTo>
                  <a:pt x="10095" y="21600"/>
                </a:lnTo>
                <a:cubicBezTo>
                  <a:pt x="10245" y="21600"/>
                  <a:pt x="10367" y="21456"/>
                  <a:pt x="10367" y="21281"/>
                </a:cubicBezTo>
                <a:lnTo>
                  <a:pt x="10367" y="19773"/>
                </a:lnTo>
                <a:cubicBezTo>
                  <a:pt x="10367" y="19599"/>
                  <a:pt x="10245" y="19454"/>
                  <a:pt x="10095" y="19454"/>
                </a:cubicBezTo>
                <a:lnTo>
                  <a:pt x="9237" y="19454"/>
                </a:lnTo>
                <a:lnTo>
                  <a:pt x="9237" y="18111"/>
                </a:lnTo>
                <a:cubicBezTo>
                  <a:pt x="9237" y="17987"/>
                  <a:pt x="9324" y="17885"/>
                  <a:pt x="9431" y="17885"/>
                </a:cubicBezTo>
                <a:lnTo>
                  <a:pt x="12169" y="17885"/>
                </a:lnTo>
                <a:cubicBezTo>
                  <a:pt x="12276" y="17885"/>
                  <a:pt x="12363" y="17987"/>
                  <a:pt x="12363" y="18111"/>
                </a:cubicBezTo>
                <a:lnTo>
                  <a:pt x="12363" y="19454"/>
                </a:lnTo>
                <a:lnTo>
                  <a:pt x="11505" y="19454"/>
                </a:lnTo>
                <a:cubicBezTo>
                  <a:pt x="11355" y="19454"/>
                  <a:pt x="11233" y="19599"/>
                  <a:pt x="11233" y="19773"/>
                </a:cubicBezTo>
                <a:lnTo>
                  <a:pt x="11233" y="21281"/>
                </a:lnTo>
                <a:cubicBezTo>
                  <a:pt x="11233" y="21456"/>
                  <a:pt x="11355" y="21600"/>
                  <a:pt x="11505" y="21600"/>
                </a:cubicBezTo>
                <a:lnTo>
                  <a:pt x="13810" y="21600"/>
                </a:lnTo>
                <a:cubicBezTo>
                  <a:pt x="13960" y="21600"/>
                  <a:pt x="14084" y="21456"/>
                  <a:pt x="14084" y="21281"/>
                </a:cubicBezTo>
                <a:lnTo>
                  <a:pt x="14084" y="19773"/>
                </a:lnTo>
                <a:cubicBezTo>
                  <a:pt x="14084" y="19599"/>
                  <a:pt x="13960" y="19454"/>
                  <a:pt x="13810" y="19454"/>
                </a:cubicBezTo>
                <a:lnTo>
                  <a:pt x="12904" y="19454"/>
                </a:lnTo>
                <a:lnTo>
                  <a:pt x="12904" y="17470"/>
                </a:lnTo>
                <a:cubicBezTo>
                  <a:pt x="12904" y="17345"/>
                  <a:pt x="12817" y="17244"/>
                  <a:pt x="12710" y="17244"/>
                </a:cubicBezTo>
                <a:lnTo>
                  <a:pt x="11070" y="17244"/>
                </a:lnTo>
                <a:lnTo>
                  <a:pt x="11070" y="14304"/>
                </a:lnTo>
                <a:lnTo>
                  <a:pt x="13087" y="14304"/>
                </a:lnTo>
                <a:cubicBezTo>
                  <a:pt x="13354" y="14304"/>
                  <a:pt x="13574" y="14049"/>
                  <a:pt x="13574" y="13737"/>
                </a:cubicBezTo>
                <a:lnTo>
                  <a:pt x="13574" y="11271"/>
                </a:lnTo>
                <a:cubicBezTo>
                  <a:pt x="13574" y="10959"/>
                  <a:pt x="13354" y="10705"/>
                  <a:pt x="13087" y="10705"/>
                </a:cubicBezTo>
                <a:lnTo>
                  <a:pt x="11070" y="10705"/>
                </a:lnTo>
                <a:lnTo>
                  <a:pt x="11070" y="7951"/>
                </a:lnTo>
                <a:lnTo>
                  <a:pt x="17850" y="7951"/>
                </a:lnTo>
                <a:cubicBezTo>
                  <a:pt x="17957" y="7951"/>
                  <a:pt x="18044" y="8055"/>
                  <a:pt x="18044" y="8179"/>
                </a:cubicBezTo>
                <a:lnTo>
                  <a:pt x="18044" y="10705"/>
                </a:lnTo>
                <a:lnTo>
                  <a:pt x="16051" y="10705"/>
                </a:lnTo>
                <a:cubicBezTo>
                  <a:pt x="15784" y="10705"/>
                  <a:pt x="15565" y="10960"/>
                  <a:pt x="15565" y="11271"/>
                </a:cubicBezTo>
                <a:lnTo>
                  <a:pt x="15565" y="13737"/>
                </a:lnTo>
                <a:cubicBezTo>
                  <a:pt x="15565" y="14049"/>
                  <a:pt x="15784" y="14304"/>
                  <a:pt x="16051" y="14304"/>
                </a:cubicBezTo>
                <a:lnTo>
                  <a:pt x="18044" y="14304"/>
                </a:lnTo>
                <a:lnTo>
                  <a:pt x="18044" y="17244"/>
                </a:lnTo>
                <a:lnTo>
                  <a:pt x="16430" y="17244"/>
                </a:lnTo>
                <a:cubicBezTo>
                  <a:pt x="16323" y="17244"/>
                  <a:pt x="16235" y="17345"/>
                  <a:pt x="16235" y="17470"/>
                </a:cubicBezTo>
                <a:lnTo>
                  <a:pt x="16235" y="19454"/>
                </a:lnTo>
                <a:lnTo>
                  <a:pt x="15353" y="19454"/>
                </a:lnTo>
                <a:cubicBezTo>
                  <a:pt x="15203" y="19454"/>
                  <a:pt x="15079" y="19599"/>
                  <a:pt x="15079" y="19773"/>
                </a:cubicBezTo>
                <a:lnTo>
                  <a:pt x="15079" y="21281"/>
                </a:lnTo>
                <a:cubicBezTo>
                  <a:pt x="15079" y="21456"/>
                  <a:pt x="15203" y="21600"/>
                  <a:pt x="15353" y="21600"/>
                </a:cubicBezTo>
                <a:lnTo>
                  <a:pt x="17659" y="21600"/>
                </a:lnTo>
                <a:cubicBezTo>
                  <a:pt x="17809" y="21600"/>
                  <a:pt x="17931" y="21456"/>
                  <a:pt x="17931" y="21281"/>
                </a:cubicBezTo>
                <a:lnTo>
                  <a:pt x="17931" y="19773"/>
                </a:lnTo>
                <a:cubicBezTo>
                  <a:pt x="17931" y="19599"/>
                  <a:pt x="17809" y="19454"/>
                  <a:pt x="17659" y="19454"/>
                </a:cubicBezTo>
                <a:lnTo>
                  <a:pt x="16776" y="19454"/>
                </a:lnTo>
                <a:lnTo>
                  <a:pt x="16776" y="18111"/>
                </a:lnTo>
                <a:cubicBezTo>
                  <a:pt x="16776" y="17987"/>
                  <a:pt x="16864" y="17885"/>
                  <a:pt x="16971" y="17885"/>
                </a:cubicBezTo>
                <a:lnTo>
                  <a:pt x="19709" y="17885"/>
                </a:lnTo>
                <a:cubicBezTo>
                  <a:pt x="19816" y="17885"/>
                  <a:pt x="19903" y="17987"/>
                  <a:pt x="19903" y="18111"/>
                </a:cubicBezTo>
                <a:lnTo>
                  <a:pt x="19903" y="19454"/>
                </a:lnTo>
                <a:lnTo>
                  <a:pt x="19021" y="19454"/>
                </a:lnTo>
                <a:cubicBezTo>
                  <a:pt x="18871" y="19454"/>
                  <a:pt x="18747" y="19599"/>
                  <a:pt x="18747" y="19773"/>
                </a:cubicBezTo>
                <a:lnTo>
                  <a:pt x="18747" y="21281"/>
                </a:lnTo>
                <a:cubicBezTo>
                  <a:pt x="18747" y="21456"/>
                  <a:pt x="18871" y="21600"/>
                  <a:pt x="19021" y="21600"/>
                </a:cubicBezTo>
                <a:lnTo>
                  <a:pt x="21326" y="21600"/>
                </a:lnTo>
                <a:cubicBezTo>
                  <a:pt x="21476" y="21600"/>
                  <a:pt x="21600" y="21456"/>
                  <a:pt x="21600" y="21281"/>
                </a:cubicBezTo>
                <a:lnTo>
                  <a:pt x="21600" y="19773"/>
                </a:lnTo>
                <a:cubicBezTo>
                  <a:pt x="21600" y="19599"/>
                  <a:pt x="21476" y="19454"/>
                  <a:pt x="21326" y="19454"/>
                </a:cubicBezTo>
                <a:lnTo>
                  <a:pt x="20444" y="19454"/>
                </a:lnTo>
                <a:lnTo>
                  <a:pt x="20444" y="17470"/>
                </a:lnTo>
                <a:cubicBezTo>
                  <a:pt x="20444" y="17345"/>
                  <a:pt x="20357" y="17244"/>
                  <a:pt x="20250" y="17244"/>
                </a:cubicBezTo>
                <a:lnTo>
                  <a:pt x="18585" y="17244"/>
                </a:lnTo>
                <a:lnTo>
                  <a:pt x="18585" y="14304"/>
                </a:lnTo>
                <a:lnTo>
                  <a:pt x="20626" y="14304"/>
                </a:lnTo>
                <a:cubicBezTo>
                  <a:pt x="20894" y="14304"/>
                  <a:pt x="21113" y="14049"/>
                  <a:pt x="21113" y="13737"/>
                </a:cubicBezTo>
                <a:lnTo>
                  <a:pt x="21113" y="11271"/>
                </a:lnTo>
                <a:cubicBezTo>
                  <a:pt x="21113" y="10959"/>
                  <a:pt x="20894" y="10705"/>
                  <a:pt x="20626" y="10705"/>
                </a:cubicBezTo>
                <a:lnTo>
                  <a:pt x="18585" y="10705"/>
                </a:lnTo>
                <a:lnTo>
                  <a:pt x="18585" y="7550"/>
                </a:lnTo>
                <a:cubicBezTo>
                  <a:pt x="18585" y="7425"/>
                  <a:pt x="18498" y="7322"/>
                  <a:pt x="18390" y="7322"/>
                </a:cubicBezTo>
                <a:lnTo>
                  <a:pt x="11070" y="7322"/>
                </a:lnTo>
                <a:lnTo>
                  <a:pt x="11070" y="4181"/>
                </a:lnTo>
                <a:lnTo>
                  <a:pt x="13626" y="4181"/>
                </a:lnTo>
                <a:cubicBezTo>
                  <a:pt x="13894" y="4181"/>
                  <a:pt x="14113" y="3926"/>
                  <a:pt x="14113" y="3615"/>
                </a:cubicBezTo>
                <a:lnTo>
                  <a:pt x="14113" y="566"/>
                </a:lnTo>
                <a:cubicBezTo>
                  <a:pt x="14113" y="255"/>
                  <a:pt x="13894" y="0"/>
                  <a:pt x="13626" y="0"/>
                </a:cubicBezTo>
                <a:lnTo>
                  <a:pt x="10800" y="0"/>
                </a:lnTo>
                <a:lnTo>
                  <a:pt x="7974" y="0"/>
                </a:lnTo>
                <a:close/>
              </a:path>
            </a:pathLst>
          </a:custGeom>
          <a:solidFill>
            <a:srgbClr val="FFFFFF"/>
          </a:solidFill>
          <a:ln w="25400">
            <a:solidFill>
              <a:schemeClr val="accent1"/>
            </a:solidFill>
          </a:ln>
        </p:spPr>
        <p:txBody>
          <a:bodyPr lIns="0" tIns="0" rIns="0" bIns="0" anchor="ct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028"/>
                                        </p:tgtEl>
                                        <p:attrNameLst>
                                          <p:attrName>style.visibility</p:attrName>
                                        </p:attrNameLst>
                                      </p:cBhvr>
                                      <p:to>
                                        <p:strVal val="visible"/>
                                      </p:to>
                                    </p:set>
                                    <p:anim calcmode="lin" valueType="num">
                                      <p:cBhvr>
                                        <p:cTn id="7" dur="500" fill="hold"/>
                                        <p:tgtEl>
                                          <p:spTgt spid="1028"/>
                                        </p:tgtEl>
                                        <p:attrNameLst>
                                          <p:attrName>ppt_w</p:attrName>
                                        </p:attrNameLst>
                                      </p:cBhvr>
                                      <p:tavLst>
                                        <p:tav tm="0">
                                          <p:val>
                                            <p:fltVal val="0"/>
                                          </p:val>
                                        </p:tav>
                                        <p:tav tm="100000">
                                          <p:val>
                                            <p:strVal val="#ppt_w"/>
                                          </p:val>
                                        </p:tav>
                                      </p:tavLst>
                                    </p:anim>
                                    <p:anim calcmode="lin" valueType="num">
                                      <p:cBhvr>
                                        <p:cTn id="8" dur="500" fill="hold"/>
                                        <p:tgtEl>
                                          <p:spTgt spid="102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1029"/>
                                        </p:tgtEl>
                                        <p:attrNameLst>
                                          <p:attrName>style.visibility</p:attrName>
                                        </p:attrNameLst>
                                      </p:cBhvr>
                                      <p:to>
                                        <p:strVal val="visible"/>
                                      </p:to>
                                    </p:set>
                                    <p:anim calcmode="lin" valueType="num">
                                      <p:cBhvr>
                                        <p:cTn id="12" dur="500" fill="hold"/>
                                        <p:tgtEl>
                                          <p:spTgt spid="1029"/>
                                        </p:tgtEl>
                                        <p:attrNameLst>
                                          <p:attrName>ppt_w</p:attrName>
                                        </p:attrNameLst>
                                      </p:cBhvr>
                                      <p:tavLst>
                                        <p:tav tm="0">
                                          <p:val>
                                            <p:fltVal val="0"/>
                                          </p:val>
                                        </p:tav>
                                        <p:tav tm="100000">
                                          <p:val>
                                            <p:strVal val="#ppt_w"/>
                                          </p:val>
                                        </p:tav>
                                      </p:tavLst>
                                    </p:anim>
                                    <p:anim calcmode="lin" valueType="num">
                                      <p:cBhvr>
                                        <p:cTn id="13" dur="500" fill="hold"/>
                                        <p:tgtEl>
                                          <p:spTgt spid="1029"/>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3" nodeType="afterEffect">
                                  <p:stCondLst>
                                    <p:cond delay="0"/>
                                  </p:stCondLst>
                                  <p:iterate>
                                    <p:tmAbs val="0"/>
                                  </p:iterate>
                                  <p:childTnLst>
                                    <p:set>
                                      <p:cBhvr>
                                        <p:cTn id="16" fill="hold"/>
                                        <p:tgtEl>
                                          <p:spTgt spid="1030"/>
                                        </p:tgtEl>
                                        <p:attrNameLst>
                                          <p:attrName>style.visibility</p:attrName>
                                        </p:attrNameLst>
                                      </p:cBhvr>
                                      <p:to>
                                        <p:strVal val="visible"/>
                                      </p:to>
                                    </p:set>
                                    <p:anim calcmode="lin" valueType="num">
                                      <p:cBhvr>
                                        <p:cTn id="17" dur="500" fill="hold"/>
                                        <p:tgtEl>
                                          <p:spTgt spid="1030"/>
                                        </p:tgtEl>
                                        <p:attrNameLst>
                                          <p:attrName>ppt_w</p:attrName>
                                        </p:attrNameLst>
                                      </p:cBhvr>
                                      <p:tavLst>
                                        <p:tav tm="0">
                                          <p:val>
                                            <p:fltVal val="0"/>
                                          </p:val>
                                        </p:tav>
                                        <p:tav tm="100000">
                                          <p:val>
                                            <p:strVal val="#ppt_w"/>
                                          </p:val>
                                        </p:tav>
                                      </p:tavLst>
                                    </p:anim>
                                    <p:anim calcmode="lin" valueType="num">
                                      <p:cBhvr>
                                        <p:cTn id="18" dur="500" fill="hold"/>
                                        <p:tgtEl>
                                          <p:spTgt spid="1030"/>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4" nodeType="afterEffect">
                                  <p:stCondLst>
                                    <p:cond delay="0"/>
                                  </p:stCondLst>
                                  <p:iterate>
                                    <p:tmAbs val="0"/>
                                  </p:iterate>
                                  <p:childTnLst>
                                    <p:set>
                                      <p:cBhvr>
                                        <p:cTn id="21" fill="hold"/>
                                        <p:tgtEl>
                                          <p:spTgt spid="1033"/>
                                        </p:tgtEl>
                                        <p:attrNameLst>
                                          <p:attrName>style.visibility</p:attrName>
                                        </p:attrNameLst>
                                      </p:cBhvr>
                                      <p:to>
                                        <p:strVal val="visible"/>
                                      </p:to>
                                    </p:set>
                                    <p:anim calcmode="lin" valueType="num">
                                      <p:cBhvr>
                                        <p:cTn id="22" dur="500" fill="hold"/>
                                        <p:tgtEl>
                                          <p:spTgt spid="1033"/>
                                        </p:tgtEl>
                                        <p:attrNameLst>
                                          <p:attrName>ppt_w</p:attrName>
                                        </p:attrNameLst>
                                      </p:cBhvr>
                                      <p:tavLst>
                                        <p:tav tm="0">
                                          <p:val>
                                            <p:fltVal val="0"/>
                                          </p:val>
                                        </p:tav>
                                        <p:tav tm="100000">
                                          <p:val>
                                            <p:strVal val="#ppt_w"/>
                                          </p:val>
                                        </p:tav>
                                      </p:tavLst>
                                    </p:anim>
                                    <p:anim calcmode="lin" valueType="num">
                                      <p:cBhvr>
                                        <p:cTn id="23" dur="500" fill="hold"/>
                                        <p:tgtEl>
                                          <p:spTgt spid="1033"/>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grpId="5" nodeType="afterEffect">
                                  <p:stCondLst>
                                    <p:cond delay="0"/>
                                  </p:stCondLst>
                                  <p:iterate>
                                    <p:tmAbs val="0"/>
                                  </p:iterate>
                                  <p:childTnLst>
                                    <p:set>
                                      <p:cBhvr>
                                        <p:cTn id="26" fill="hold"/>
                                        <p:tgtEl>
                                          <p:spTgt spid="1036"/>
                                        </p:tgtEl>
                                        <p:attrNameLst>
                                          <p:attrName>style.visibility</p:attrName>
                                        </p:attrNameLst>
                                      </p:cBhvr>
                                      <p:to>
                                        <p:strVal val="visible"/>
                                      </p:to>
                                    </p:set>
                                    <p:anim calcmode="lin" valueType="num">
                                      <p:cBhvr>
                                        <p:cTn id="27" dur="500" fill="hold"/>
                                        <p:tgtEl>
                                          <p:spTgt spid="1036"/>
                                        </p:tgtEl>
                                        <p:attrNameLst>
                                          <p:attrName>ppt_w</p:attrName>
                                        </p:attrNameLst>
                                      </p:cBhvr>
                                      <p:tavLst>
                                        <p:tav tm="0">
                                          <p:val>
                                            <p:fltVal val="0"/>
                                          </p:val>
                                        </p:tav>
                                        <p:tav tm="100000">
                                          <p:val>
                                            <p:strVal val="#ppt_w"/>
                                          </p:val>
                                        </p:tav>
                                      </p:tavLst>
                                    </p:anim>
                                    <p:anim calcmode="lin" valueType="num">
                                      <p:cBhvr>
                                        <p:cTn id="28" dur="500" fill="hold"/>
                                        <p:tgtEl>
                                          <p:spTgt spid="1036"/>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3" presetClass="entr" presetSubtype="16" fill="hold" grpId="6" nodeType="afterEffect">
                                  <p:stCondLst>
                                    <p:cond delay="0"/>
                                  </p:stCondLst>
                                  <p:iterate>
                                    <p:tmAbs val="0"/>
                                  </p:iterate>
                                  <p:childTnLst>
                                    <p:set>
                                      <p:cBhvr>
                                        <p:cTn id="31" fill="hold"/>
                                        <p:tgtEl>
                                          <p:spTgt spid="1037"/>
                                        </p:tgtEl>
                                        <p:attrNameLst>
                                          <p:attrName>style.visibility</p:attrName>
                                        </p:attrNameLst>
                                      </p:cBhvr>
                                      <p:to>
                                        <p:strVal val="visible"/>
                                      </p:to>
                                    </p:set>
                                    <p:anim calcmode="lin" valueType="num">
                                      <p:cBhvr>
                                        <p:cTn id="32" dur="500" fill="hold"/>
                                        <p:tgtEl>
                                          <p:spTgt spid="1037"/>
                                        </p:tgtEl>
                                        <p:attrNameLst>
                                          <p:attrName>ppt_w</p:attrName>
                                        </p:attrNameLst>
                                      </p:cBhvr>
                                      <p:tavLst>
                                        <p:tav tm="0">
                                          <p:val>
                                            <p:fltVal val="0"/>
                                          </p:val>
                                        </p:tav>
                                        <p:tav tm="100000">
                                          <p:val>
                                            <p:strVal val="#ppt_w"/>
                                          </p:val>
                                        </p:tav>
                                      </p:tavLst>
                                    </p:anim>
                                    <p:anim calcmode="lin" valueType="num">
                                      <p:cBhvr>
                                        <p:cTn id="33" dur="500" fill="hold"/>
                                        <p:tgtEl>
                                          <p:spTgt spid="1037"/>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ID="23" presetClass="entr" presetSubtype="16" fill="hold" grpId="7" nodeType="afterEffect">
                                  <p:stCondLst>
                                    <p:cond delay="0"/>
                                  </p:stCondLst>
                                  <p:iterate>
                                    <p:tmAbs val="0"/>
                                  </p:iterate>
                                  <p:childTnLst>
                                    <p:set>
                                      <p:cBhvr>
                                        <p:cTn id="36" fill="hold"/>
                                        <p:tgtEl>
                                          <p:spTgt spid="1038"/>
                                        </p:tgtEl>
                                        <p:attrNameLst>
                                          <p:attrName>style.visibility</p:attrName>
                                        </p:attrNameLst>
                                      </p:cBhvr>
                                      <p:to>
                                        <p:strVal val="visible"/>
                                      </p:to>
                                    </p:set>
                                    <p:anim calcmode="lin" valueType="num">
                                      <p:cBhvr>
                                        <p:cTn id="37" dur="500" fill="hold"/>
                                        <p:tgtEl>
                                          <p:spTgt spid="1038"/>
                                        </p:tgtEl>
                                        <p:attrNameLst>
                                          <p:attrName>ppt_w</p:attrName>
                                        </p:attrNameLst>
                                      </p:cBhvr>
                                      <p:tavLst>
                                        <p:tav tm="0">
                                          <p:val>
                                            <p:fltVal val="0"/>
                                          </p:val>
                                        </p:tav>
                                        <p:tav tm="100000">
                                          <p:val>
                                            <p:strVal val="#ppt_w"/>
                                          </p:val>
                                        </p:tav>
                                      </p:tavLst>
                                    </p:anim>
                                    <p:anim calcmode="lin" valueType="num">
                                      <p:cBhvr>
                                        <p:cTn id="38" dur="500" fill="hold"/>
                                        <p:tgtEl>
                                          <p:spTgt spid="1038"/>
                                        </p:tgtEl>
                                        <p:attrNameLst>
                                          <p:attrName>ppt_h</p:attrName>
                                        </p:attrNameLst>
                                      </p:cBhvr>
                                      <p:tavLst>
                                        <p:tav tm="0">
                                          <p:val>
                                            <p:fltVal val="0"/>
                                          </p:val>
                                        </p:tav>
                                        <p:tav tm="100000">
                                          <p:val>
                                            <p:strVal val="#ppt_h"/>
                                          </p:val>
                                        </p:tav>
                                      </p:tavLst>
                                    </p:anim>
                                  </p:childTnLst>
                                </p:cTn>
                              </p:par>
                            </p:childTnLst>
                          </p:cTn>
                        </p:par>
                        <p:par>
                          <p:cTn id="39" fill="hold">
                            <p:stCondLst>
                              <p:cond delay="3500"/>
                            </p:stCondLst>
                            <p:childTnLst>
                              <p:par>
                                <p:cTn id="40" presetID="23" presetClass="entr" presetSubtype="16" fill="hold" grpId="8" nodeType="afterEffect">
                                  <p:stCondLst>
                                    <p:cond delay="0"/>
                                  </p:stCondLst>
                                  <p:iterate>
                                    <p:tmAbs val="0"/>
                                  </p:iterate>
                                  <p:childTnLst>
                                    <p:set>
                                      <p:cBhvr>
                                        <p:cTn id="41" fill="hold"/>
                                        <p:tgtEl>
                                          <p:spTgt spid="1039"/>
                                        </p:tgtEl>
                                        <p:attrNameLst>
                                          <p:attrName>style.visibility</p:attrName>
                                        </p:attrNameLst>
                                      </p:cBhvr>
                                      <p:to>
                                        <p:strVal val="visible"/>
                                      </p:to>
                                    </p:set>
                                    <p:anim calcmode="lin" valueType="num">
                                      <p:cBhvr>
                                        <p:cTn id="42" dur="500" fill="hold"/>
                                        <p:tgtEl>
                                          <p:spTgt spid="1039"/>
                                        </p:tgtEl>
                                        <p:attrNameLst>
                                          <p:attrName>ppt_w</p:attrName>
                                        </p:attrNameLst>
                                      </p:cBhvr>
                                      <p:tavLst>
                                        <p:tav tm="0">
                                          <p:val>
                                            <p:fltVal val="0"/>
                                          </p:val>
                                        </p:tav>
                                        <p:tav tm="100000">
                                          <p:val>
                                            <p:strVal val="#ppt_w"/>
                                          </p:val>
                                        </p:tav>
                                      </p:tavLst>
                                    </p:anim>
                                    <p:anim calcmode="lin" valueType="num">
                                      <p:cBhvr>
                                        <p:cTn id="43" dur="500" fill="hold"/>
                                        <p:tgtEl>
                                          <p:spTgt spid="1039"/>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ID="23" presetClass="entr" presetSubtype="16" fill="hold" grpId="9" nodeType="afterEffect">
                                  <p:stCondLst>
                                    <p:cond delay="0"/>
                                  </p:stCondLst>
                                  <p:iterate>
                                    <p:tmAbs val="0"/>
                                  </p:iterate>
                                  <p:childTnLst>
                                    <p:set>
                                      <p:cBhvr>
                                        <p:cTn id="46" fill="hold"/>
                                        <p:tgtEl>
                                          <p:spTgt spid="1040"/>
                                        </p:tgtEl>
                                        <p:attrNameLst>
                                          <p:attrName>style.visibility</p:attrName>
                                        </p:attrNameLst>
                                      </p:cBhvr>
                                      <p:to>
                                        <p:strVal val="visible"/>
                                      </p:to>
                                    </p:set>
                                    <p:anim calcmode="lin" valueType="num">
                                      <p:cBhvr>
                                        <p:cTn id="47" dur="500" fill="hold"/>
                                        <p:tgtEl>
                                          <p:spTgt spid="1040"/>
                                        </p:tgtEl>
                                        <p:attrNameLst>
                                          <p:attrName>ppt_w</p:attrName>
                                        </p:attrNameLst>
                                      </p:cBhvr>
                                      <p:tavLst>
                                        <p:tav tm="0">
                                          <p:val>
                                            <p:fltVal val="0"/>
                                          </p:val>
                                        </p:tav>
                                        <p:tav tm="100000">
                                          <p:val>
                                            <p:strVal val="#ppt_w"/>
                                          </p:val>
                                        </p:tav>
                                      </p:tavLst>
                                    </p:anim>
                                    <p:anim calcmode="lin" valueType="num">
                                      <p:cBhvr>
                                        <p:cTn id="48" dur="500" fill="hold"/>
                                        <p:tgtEl>
                                          <p:spTgt spid="1040"/>
                                        </p:tgtEl>
                                        <p:attrNameLst>
                                          <p:attrName>ppt_h</p:attrName>
                                        </p:attrNameLst>
                                      </p:cBhvr>
                                      <p:tavLst>
                                        <p:tav tm="0">
                                          <p:val>
                                            <p:fltVal val="0"/>
                                          </p:val>
                                        </p:tav>
                                        <p:tav tm="100000">
                                          <p:val>
                                            <p:strVal val="#ppt_h"/>
                                          </p:val>
                                        </p:tav>
                                      </p:tavLst>
                                    </p:anim>
                                  </p:childTnLst>
                                </p:cTn>
                              </p:par>
                            </p:childTnLst>
                          </p:cTn>
                        </p:par>
                        <p:par>
                          <p:cTn id="49" fill="hold">
                            <p:stCondLst>
                              <p:cond delay="4500"/>
                            </p:stCondLst>
                            <p:childTnLst>
                              <p:par>
                                <p:cTn id="50" presetID="23" presetClass="entr" presetSubtype="16" fill="hold" grpId="10" nodeType="afterEffect">
                                  <p:stCondLst>
                                    <p:cond delay="0"/>
                                  </p:stCondLst>
                                  <p:iterate>
                                    <p:tmAbs val="0"/>
                                  </p:iterate>
                                  <p:childTnLst>
                                    <p:set>
                                      <p:cBhvr>
                                        <p:cTn id="51" fill="hold"/>
                                        <p:tgtEl>
                                          <p:spTgt spid="1041"/>
                                        </p:tgtEl>
                                        <p:attrNameLst>
                                          <p:attrName>style.visibility</p:attrName>
                                        </p:attrNameLst>
                                      </p:cBhvr>
                                      <p:to>
                                        <p:strVal val="visible"/>
                                      </p:to>
                                    </p:set>
                                    <p:anim calcmode="lin" valueType="num">
                                      <p:cBhvr>
                                        <p:cTn id="52" dur="500" fill="hold"/>
                                        <p:tgtEl>
                                          <p:spTgt spid="1041"/>
                                        </p:tgtEl>
                                        <p:attrNameLst>
                                          <p:attrName>ppt_w</p:attrName>
                                        </p:attrNameLst>
                                      </p:cBhvr>
                                      <p:tavLst>
                                        <p:tav tm="0">
                                          <p:val>
                                            <p:fltVal val="0"/>
                                          </p:val>
                                        </p:tav>
                                        <p:tav tm="100000">
                                          <p:val>
                                            <p:strVal val="#ppt_w"/>
                                          </p:val>
                                        </p:tav>
                                      </p:tavLst>
                                    </p:anim>
                                    <p:anim calcmode="lin" valueType="num">
                                      <p:cBhvr>
                                        <p:cTn id="53" dur="500" fill="hold"/>
                                        <p:tgtEl>
                                          <p:spTgt spid="1041"/>
                                        </p:tgtEl>
                                        <p:attrNameLst>
                                          <p:attrName>ppt_h</p:attrName>
                                        </p:attrNameLst>
                                      </p:cBhvr>
                                      <p:tavLst>
                                        <p:tav tm="0">
                                          <p:val>
                                            <p:fltVal val="0"/>
                                          </p:val>
                                        </p:tav>
                                        <p:tav tm="100000">
                                          <p:val>
                                            <p:strVal val="#ppt_h"/>
                                          </p:val>
                                        </p:tav>
                                      </p:tavLst>
                                    </p:anim>
                                  </p:childTnLst>
                                </p:cTn>
                              </p:par>
                            </p:childTnLst>
                          </p:cTn>
                        </p:par>
                        <p:par>
                          <p:cTn id="54" fill="hold">
                            <p:stCondLst>
                              <p:cond delay="5000"/>
                            </p:stCondLst>
                            <p:childTnLst>
                              <p:par>
                                <p:cTn id="55" presetID="23" presetClass="entr" presetSubtype="16" fill="hold" grpId="11" nodeType="afterEffect">
                                  <p:stCondLst>
                                    <p:cond delay="0"/>
                                  </p:stCondLst>
                                  <p:iterate>
                                    <p:tmAbs val="0"/>
                                  </p:iterate>
                                  <p:childTnLst>
                                    <p:set>
                                      <p:cBhvr>
                                        <p:cTn id="56" fill="hold"/>
                                        <p:tgtEl>
                                          <p:spTgt spid="1042"/>
                                        </p:tgtEl>
                                        <p:attrNameLst>
                                          <p:attrName>style.visibility</p:attrName>
                                        </p:attrNameLst>
                                      </p:cBhvr>
                                      <p:to>
                                        <p:strVal val="visible"/>
                                      </p:to>
                                    </p:set>
                                    <p:anim calcmode="lin" valueType="num">
                                      <p:cBhvr>
                                        <p:cTn id="57" dur="500" fill="hold"/>
                                        <p:tgtEl>
                                          <p:spTgt spid="1042"/>
                                        </p:tgtEl>
                                        <p:attrNameLst>
                                          <p:attrName>ppt_w</p:attrName>
                                        </p:attrNameLst>
                                      </p:cBhvr>
                                      <p:tavLst>
                                        <p:tav tm="0">
                                          <p:val>
                                            <p:fltVal val="0"/>
                                          </p:val>
                                        </p:tav>
                                        <p:tav tm="100000">
                                          <p:val>
                                            <p:strVal val="#ppt_w"/>
                                          </p:val>
                                        </p:tav>
                                      </p:tavLst>
                                    </p:anim>
                                    <p:anim calcmode="lin" valueType="num">
                                      <p:cBhvr>
                                        <p:cTn id="58" dur="500" fill="hold"/>
                                        <p:tgtEl>
                                          <p:spTgt spid="1042"/>
                                        </p:tgtEl>
                                        <p:attrNameLst>
                                          <p:attrName>ppt_h</p:attrName>
                                        </p:attrNameLst>
                                      </p:cBhvr>
                                      <p:tavLst>
                                        <p:tav tm="0">
                                          <p:val>
                                            <p:fltVal val="0"/>
                                          </p:val>
                                        </p:tav>
                                        <p:tav tm="100000">
                                          <p:val>
                                            <p:strVal val="#ppt_h"/>
                                          </p:val>
                                        </p:tav>
                                      </p:tavLst>
                                    </p:anim>
                                  </p:childTnLst>
                                </p:cTn>
                              </p:par>
                            </p:childTnLst>
                          </p:cTn>
                        </p:par>
                        <p:par>
                          <p:cTn id="59" fill="hold">
                            <p:stCondLst>
                              <p:cond delay="5500"/>
                            </p:stCondLst>
                            <p:childTnLst>
                              <p:par>
                                <p:cTn id="60" presetID="22" presetClass="entr" presetSubtype="1" fill="hold" grpId="12" nodeType="afterEffect">
                                  <p:stCondLst>
                                    <p:cond delay="0"/>
                                  </p:stCondLst>
                                  <p:iterate>
                                    <p:tmAbs val="0"/>
                                  </p:iterate>
                                  <p:childTnLst>
                                    <p:set>
                                      <p:cBhvr>
                                        <p:cTn id="61" fill="hold"/>
                                        <p:tgtEl>
                                          <p:spTgt spid="1077"/>
                                        </p:tgtEl>
                                        <p:attrNameLst>
                                          <p:attrName>style.visibility</p:attrName>
                                        </p:attrNameLst>
                                      </p:cBhvr>
                                      <p:to>
                                        <p:strVal val="visible"/>
                                      </p:to>
                                    </p:set>
                                    <p:animEffect transition="in" filter="wipe(up)">
                                      <p:cBhvr>
                                        <p:cTn id="62" dur="500"/>
                                        <p:tgtEl>
                                          <p:spTgt spid="1077"/>
                                        </p:tgtEl>
                                      </p:cBhvr>
                                    </p:animEffect>
                                  </p:childTnLst>
                                </p:cTn>
                              </p:par>
                            </p:childTnLst>
                          </p:cTn>
                        </p:par>
                        <p:par>
                          <p:cTn id="63" fill="hold">
                            <p:stCondLst>
                              <p:cond delay="6000"/>
                            </p:stCondLst>
                            <p:childTnLst>
                              <p:par>
                                <p:cTn id="64" presetID="22" presetClass="entr" presetSubtype="1" fill="hold" grpId="13" nodeType="afterEffect">
                                  <p:stCondLst>
                                    <p:cond delay="0"/>
                                  </p:stCondLst>
                                  <p:iterate>
                                    <p:tmAbs val="0"/>
                                  </p:iterate>
                                  <p:childTnLst>
                                    <p:set>
                                      <p:cBhvr>
                                        <p:cTn id="65" fill="hold"/>
                                        <p:tgtEl>
                                          <p:spTgt spid="1060"/>
                                        </p:tgtEl>
                                        <p:attrNameLst>
                                          <p:attrName>style.visibility</p:attrName>
                                        </p:attrNameLst>
                                      </p:cBhvr>
                                      <p:to>
                                        <p:strVal val="visible"/>
                                      </p:to>
                                    </p:set>
                                    <p:animEffect transition="in" filter="wipe(up)">
                                      <p:cBhvr>
                                        <p:cTn id="66" dur="500"/>
                                        <p:tgtEl>
                                          <p:spTgt spid="1060"/>
                                        </p:tgtEl>
                                      </p:cBhvr>
                                    </p:animEffect>
                                  </p:childTnLst>
                                </p:cTn>
                              </p:par>
                            </p:childTnLst>
                          </p:cTn>
                        </p:par>
                        <p:par>
                          <p:cTn id="67" fill="hold">
                            <p:stCondLst>
                              <p:cond delay="6500"/>
                            </p:stCondLst>
                            <p:childTnLst>
                              <p:par>
                                <p:cTn id="68" presetID="22" presetClass="entr" presetSubtype="1" fill="hold" grpId="14" nodeType="afterEffect">
                                  <p:stCondLst>
                                    <p:cond delay="0"/>
                                  </p:stCondLst>
                                  <p:iterate>
                                    <p:tmAbs val="0"/>
                                  </p:iterate>
                                  <p:childTnLst>
                                    <p:set>
                                      <p:cBhvr>
                                        <p:cTn id="69" fill="hold"/>
                                        <p:tgtEl>
                                          <p:spTgt spid="1061"/>
                                        </p:tgtEl>
                                        <p:attrNameLst>
                                          <p:attrName>style.visibility</p:attrName>
                                        </p:attrNameLst>
                                      </p:cBhvr>
                                      <p:to>
                                        <p:strVal val="visible"/>
                                      </p:to>
                                    </p:set>
                                    <p:animEffect transition="in" filter="wipe(up)">
                                      <p:cBhvr>
                                        <p:cTn id="70" dur="500"/>
                                        <p:tgtEl>
                                          <p:spTgt spid="1061"/>
                                        </p:tgtEl>
                                      </p:cBhvr>
                                    </p:animEffect>
                                  </p:childTnLst>
                                </p:cTn>
                              </p:par>
                            </p:childTnLst>
                          </p:cTn>
                        </p:par>
                        <p:par>
                          <p:cTn id="71" fill="hold">
                            <p:stCondLst>
                              <p:cond delay="7000"/>
                            </p:stCondLst>
                            <p:childTnLst>
                              <p:par>
                                <p:cTn id="72" presetID="22" presetClass="entr" presetSubtype="1" fill="hold" grpId="15" nodeType="afterEffect">
                                  <p:stCondLst>
                                    <p:cond delay="0"/>
                                  </p:stCondLst>
                                  <p:iterate>
                                    <p:tmAbs val="0"/>
                                  </p:iterate>
                                  <p:childTnLst>
                                    <p:set>
                                      <p:cBhvr>
                                        <p:cTn id="73" fill="hold"/>
                                        <p:tgtEl>
                                          <p:spTgt spid="1031"/>
                                        </p:tgtEl>
                                        <p:attrNameLst>
                                          <p:attrName>style.visibility</p:attrName>
                                        </p:attrNameLst>
                                      </p:cBhvr>
                                      <p:to>
                                        <p:strVal val="visible"/>
                                      </p:to>
                                    </p:set>
                                    <p:animEffect transition="in" filter="wipe(up)">
                                      <p:cBhvr>
                                        <p:cTn id="74" dur="500"/>
                                        <p:tgtEl>
                                          <p:spTgt spid="1031"/>
                                        </p:tgtEl>
                                      </p:cBhvr>
                                    </p:animEffect>
                                  </p:childTnLst>
                                </p:cTn>
                              </p:par>
                            </p:childTnLst>
                          </p:cTn>
                        </p:par>
                        <p:par>
                          <p:cTn id="75" fill="hold">
                            <p:stCondLst>
                              <p:cond delay="7500"/>
                            </p:stCondLst>
                            <p:childTnLst>
                              <p:par>
                                <p:cTn id="76" presetID="22" presetClass="entr" presetSubtype="1" fill="hold" grpId="16" nodeType="afterEffect">
                                  <p:stCondLst>
                                    <p:cond delay="0"/>
                                  </p:stCondLst>
                                  <p:iterate>
                                    <p:tmAbs val="0"/>
                                  </p:iterate>
                                  <p:childTnLst>
                                    <p:set>
                                      <p:cBhvr>
                                        <p:cTn id="77" fill="hold"/>
                                        <p:tgtEl>
                                          <p:spTgt spid="1032"/>
                                        </p:tgtEl>
                                        <p:attrNameLst>
                                          <p:attrName>style.visibility</p:attrName>
                                        </p:attrNameLst>
                                      </p:cBhvr>
                                      <p:to>
                                        <p:strVal val="visible"/>
                                      </p:to>
                                    </p:set>
                                    <p:animEffect transition="in" filter="wipe(up)">
                                      <p:cBhvr>
                                        <p:cTn id="78" dur="500"/>
                                        <p:tgtEl>
                                          <p:spTgt spid="1032"/>
                                        </p:tgtEl>
                                      </p:cBhvr>
                                    </p:animEffect>
                                  </p:childTnLst>
                                </p:cTn>
                              </p:par>
                            </p:childTnLst>
                          </p:cTn>
                        </p:par>
                        <p:par>
                          <p:cTn id="79" fill="hold">
                            <p:stCondLst>
                              <p:cond delay="8000"/>
                            </p:stCondLst>
                            <p:childTnLst>
                              <p:par>
                                <p:cTn id="80" presetID="22" presetClass="entr" presetSubtype="4" fill="hold" grpId="17" nodeType="afterEffect">
                                  <p:stCondLst>
                                    <p:cond delay="0"/>
                                  </p:stCondLst>
                                  <p:iterate>
                                    <p:tmAbs val="0"/>
                                  </p:iterate>
                                  <p:childTnLst>
                                    <p:set>
                                      <p:cBhvr>
                                        <p:cTn id="81" fill="hold"/>
                                        <p:tgtEl>
                                          <p:spTgt spid="1050"/>
                                        </p:tgtEl>
                                        <p:attrNameLst>
                                          <p:attrName>style.visibility</p:attrName>
                                        </p:attrNameLst>
                                      </p:cBhvr>
                                      <p:to>
                                        <p:strVal val="visible"/>
                                      </p:to>
                                    </p:set>
                                    <p:animEffect transition="in" filter="wipe(down)">
                                      <p:cBhvr>
                                        <p:cTn id="82" dur="500"/>
                                        <p:tgtEl>
                                          <p:spTgt spid="1050"/>
                                        </p:tgtEl>
                                      </p:cBhvr>
                                    </p:animEffect>
                                  </p:childTnLst>
                                </p:cTn>
                              </p:par>
                            </p:childTnLst>
                          </p:cTn>
                        </p:par>
                        <p:par>
                          <p:cTn id="83" fill="hold">
                            <p:stCondLst>
                              <p:cond delay="8500"/>
                            </p:stCondLst>
                            <p:childTnLst>
                              <p:par>
                                <p:cTn id="84" presetID="22" presetClass="entr" presetSubtype="1" fill="hold" grpId="18" nodeType="afterEffect">
                                  <p:stCondLst>
                                    <p:cond delay="0"/>
                                  </p:stCondLst>
                                  <p:iterate>
                                    <p:tmAbs val="0"/>
                                  </p:iterate>
                                  <p:childTnLst>
                                    <p:set>
                                      <p:cBhvr>
                                        <p:cTn id="85" fill="hold"/>
                                        <p:tgtEl>
                                          <p:spTgt spid="1053"/>
                                        </p:tgtEl>
                                        <p:attrNameLst>
                                          <p:attrName>style.visibility</p:attrName>
                                        </p:attrNameLst>
                                      </p:cBhvr>
                                      <p:to>
                                        <p:strVal val="visible"/>
                                      </p:to>
                                    </p:set>
                                    <p:animEffect transition="in" filter="wipe(up)">
                                      <p:cBhvr>
                                        <p:cTn id="86" dur="500"/>
                                        <p:tgtEl>
                                          <p:spTgt spid="1053"/>
                                        </p:tgtEl>
                                      </p:cBhvr>
                                    </p:animEffect>
                                  </p:childTnLst>
                                </p:cTn>
                              </p:par>
                            </p:childTnLst>
                          </p:cTn>
                        </p:par>
                        <p:par>
                          <p:cTn id="87" fill="hold">
                            <p:stCondLst>
                              <p:cond delay="9000"/>
                            </p:stCondLst>
                            <p:childTnLst>
                              <p:par>
                                <p:cTn id="88" presetID="22" presetClass="entr" presetSubtype="4" fill="hold" grpId="19" nodeType="afterEffect">
                                  <p:stCondLst>
                                    <p:cond delay="0"/>
                                  </p:stCondLst>
                                  <p:iterate>
                                    <p:tmAbs val="0"/>
                                  </p:iterate>
                                  <p:childTnLst>
                                    <p:set>
                                      <p:cBhvr>
                                        <p:cTn id="89" fill="hold"/>
                                        <p:tgtEl>
                                          <p:spTgt spid="1046"/>
                                        </p:tgtEl>
                                        <p:attrNameLst>
                                          <p:attrName>style.visibility</p:attrName>
                                        </p:attrNameLst>
                                      </p:cBhvr>
                                      <p:to>
                                        <p:strVal val="visible"/>
                                      </p:to>
                                    </p:set>
                                    <p:animEffect transition="in" filter="wipe(down)">
                                      <p:cBhvr>
                                        <p:cTn id="90" dur="500"/>
                                        <p:tgtEl>
                                          <p:spTgt spid="1046"/>
                                        </p:tgtEl>
                                      </p:cBhvr>
                                    </p:animEffect>
                                  </p:childTnLst>
                                </p:cTn>
                              </p:par>
                            </p:childTnLst>
                          </p:cTn>
                        </p:par>
                        <p:par>
                          <p:cTn id="91" fill="hold">
                            <p:stCondLst>
                              <p:cond delay="9500"/>
                            </p:stCondLst>
                            <p:childTnLst>
                              <p:par>
                                <p:cTn id="92" presetID="22" presetClass="entr" presetSubtype="4" fill="hold" grpId="20" nodeType="afterEffect">
                                  <p:stCondLst>
                                    <p:cond delay="0"/>
                                  </p:stCondLst>
                                  <p:iterate>
                                    <p:tmAbs val="0"/>
                                  </p:iterate>
                                  <p:childTnLst>
                                    <p:set>
                                      <p:cBhvr>
                                        <p:cTn id="93" fill="hold"/>
                                        <p:tgtEl>
                                          <p:spTgt spid="1047"/>
                                        </p:tgtEl>
                                        <p:attrNameLst>
                                          <p:attrName>style.visibility</p:attrName>
                                        </p:attrNameLst>
                                      </p:cBhvr>
                                      <p:to>
                                        <p:strVal val="visible"/>
                                      </p:to>
                                    </p:set>
                                    <p:animEffect transition="in" filter="wipe(down)">
                                      <p:cBhvr>
                                        <p:cTn id="94" dur="500"/>
                                        <p:tgtEl>
                                          <p:spTgt spid="1047"/>
                                        </p:tgtEl>
                                      </p:cBhvr>
                                    </p:animEffect>
                                  </p:childTnLst>
                                </p:cTn>
                              </p:par>
                            </p:childTnLst>
                          </p:cTn>
                        </p:par>
                        <p:par>
                          <p:cTn id="95" fill="hold">
                            <p:stCondLst>
                              <p:cond delay="10000"/>
                            </p:stCondLst>
                            <p:childTnLst>
                              <p:par>
                                <p:cTn id="96" presetID="22" presetClass="entr" presetSubtype="4" fill="hold" grpId="21" nodeType="afterEffect">
                                  <p:stCondLst>
                                    <p:cond delay="0"/>
                                  </p:stCondLst>
                                  <p:iterate>
                                    <p:tmAbs val="0"/>
                                  </p:iterate>
                                  <p:childTnLst>
                                    <p:set>
                                      <p:cBhvr>
                                        <p:cTn id="97" fill="hold"/>
                                        <p:tgtEl>
                                          <p:spTgt spid="1048"/>
                                        </p:tgtEl>
                                        <p:attrNameLst>
                                          <p:attrName>style.visibility</p:attrName>
                                        </p:attrNameLst>
                                      </p:cBhvr>
                                      <p:to>
                                        <p:strVal val="visible"/>
                                      </p:to>
                                    </p:set>
                                    <p:animEffect transition="in" filter="wipe(down)">
                                      <p:cBhvr>
                                        <p:cTn id="98" dur="500"/>
                                        <p:tgtEl>
                                          <p:spTgt spid="1048"/>
                                        </p:tgtEl>
                                      </p:cBhvr>
                                    </p:animEffect>
                                  </p:childTnLst>
                                </p:cTn>
                              </p:par>
                            </p:childTnLst>
                          </p:cTn>
                        </p:par>
                        <p:par>
                          <p:cTn id="99" fill="hold">
                            <p:stCondLst>
                              <p:cond delay="10500"/>
                            </p:stCondLst>
                            <p:childTnLst>
                              <p:par>
                                <p:cTn id="100" presetID="22" presetClass="entr" presetSubtype="4" fill="hold" grpId="22" nodeType="afterEffect">
                                  <p:stCondLst>
                                    <p:cond delay="0"/>
                                  </p:stCondLst>
                                  <p:iterate>
                                    <p:tmAbs val="0"/>
                                  </p:iterate>
                                  <p:childTnLst>
                                    <p:set>
                                      <p:cBhvr>
                                        <p:cTn id="101" fill="hold"/>
                                        <p:tgtEl>
                                          <p:spTgt spid="1049"/>
                                        </p:tgtEl>
                                        <p:attrNameLst>
                                          <p:attrName>style.visibility</p:attrName>
                                        </p:attrNameLst>
                                      </p:cBhvr>
                                      <p:to>
                                        <p:strVal val="visible"/>
                                      </p:to>
                                    </p:set>
                                    <p:animEffect transition="in" filter="wipe(down)">
                                      <p:cBhvr>
                                        <p:cTn id="102" dur="500"/>
                                        <p:tgtEl>
                                          <p:spTgt spid="1049"/>
                                        </p:tgtEl>
                                      </p:cBhvr>
                                    </p:animEffect>
                                  </p:childTnLst>
                                </p:cTn>
                              </p:par>
                            </p:childTnLst>
                          </p:cTn>
                        </p:par>
                        <p:par>
                          <p:cTn id="103" fill="hold">
                            <p:stCondLst>
                              <p:cond delay="11000"/>
                            </p:stCondLst>
                            <p:childTnLst>
                              <p:par>
                                <p:cTn id="104" presetID="22" presetClass="entr" presetSubtype="4" fill="hold" grpId="23" nodeType="afterEffect">
                                  <p:stCondLst>
                                    <p:cond delay="0"/>
                                  </p:stCondLst>
                                  <p:iterate>
                                    <p:tmAbs val="0"/>
                                  </p:iterate>
                                  <p:childTnLst>
                                    <p:set>
                                      <p:cBhvr>
                                        <p:cTn id="105" fill="hold"/>
                                        <p:tgtEl>
                                          <p:spTgt spid="1045"/>
                                        </p:tgtEl>
                                        <p:attrNameLst>
                                          <p:attrName>style.visibility</p:attrName>
                                        </p:attrNameLst>
                                      </p:cBhvr>
                                      <p:to>
                                        <p:strVal val="visible"/>
                                      </p:to>
                                    </p:set>
                                    <p:animEffect transition="in" filter="wipe(down)">
                                      <p:cBhvr>
                                        <p:cTn id="106" dur="500"/>
                                        <p:tgtEl>
                                          <p:spTgt spid="1045"/>
                                        </p:tgtEl>
                                      </p:cBhvr>
                                    </p:animEffect>
                                  </p:childTnLst>
                                </p:cTn>
                              </p:par>
                            </p:childTnLst>
                          </p:cTn>
                        </p:par>
                        <p:par>
                          <p:cTn id="107" fill="hold">
                            <p:stCondLst>
                              <p:cond delay="11500"/>
                            </p:stCondLst>
                            <p:childTnLst>
                              <p:par>
                                <p:cTn id="108" presetID="22" presetClass="entr" presetSubtype="4" fill="hold" grpId="24" nodeType="afterEffect">
                                  <p:stCondLst>
                                    <p:cond delay="0"/>
                                  </p:stCondLst>
                                  <p:iterate>
                                    <p:tmAbs val="0"/>
                                  </p:iterate>
                                  <p:childTnLst>
                                    <p:set>
                                      <p:cBhvr>
                                        <p:cTn id="109" fill="hold"/>
                                        <p:tgtEl>
                                          <p:spTgt spid="1057"/>
                                        </p:tgtEl>
                                        <p:attrNameLst>
                                          <p:attrName>style.visibility</p:attrName>
                                        </p:attrNameLst>
                                      </p:cBhvr>
                                      <p:to>
                                        <p:strVal val="visible"/>
                                      </p:to>
                                    </p:set>
                                    <p:animEffect transition="in" filter="wipe(down)">
                                      <p:cBhvr>
                                        <p:cTn id="110" dur="500"/>
                                        <p:tgtEl>
                                          <p:spTgt spid="1057"/>
                                        </p:tgtEl>
                                      </p:cBhvr>
                                    </p:animEffect>
                                  </p:childTnLst>
                                </p:cTn>
                              </p:par>
                            </p:childTnLst>
                          </p:cTn>
                        </p:par>
                        <p:par>
                          <p:cTn id="111" fill="hold">
                            <p:stCondLst>
                              <p:cond delay="12000"/>
                            </p:stCondLst>
                            <p:childTnLst>
                              <p:par>
                                <p:cTn id="112" presetID="22" presetClass="entr" presetSubtype="4" fill="hold" grpId="25" nodeType="afterEffect">
                                  <p:stCondLst>
                                    <p:cond delay="0"/>
                                  </p:stCondLst>
                                  <p:iterate>
                                    <p:tmAbs val="0"/>
                                  </p:iterate>
                                  <p:childTnLst>
                                    <p:set>
                                      <p:cBhvr>
                                        <p:cTn id="113" fill="hold"/>
                                        <p:tgtEl>
                                          <p:spTgt spid="1058"/>
                                        </p:tgtEl>
                                        <p:attrNameLst>
                                          <p:attrName>style.visibility</p:attrName>
                                        </p:attrNameLst>
                                      </p:cBhvr>
                                      <p:to>
                                        <p:strVal val="visible"/>
                                      </p:to>
                                    </p:set>
                                    <p:animEffect transition="in" filter="wipe(down)">
                                      <p:cBhvr>
                                        <p:cTn id="114" dur="500"/>
                                        <p:tgtEl>
                                          <p:spTgt spid="1058"/>
                                        </p:tgtEl>
                                      </p:cBhvr>
                                    </p:animEffect>
                                  </p:childTnLst>
                                </p:cTn>
                              </p:par>
                            </p:childTnLst>
                          </p:cTn>
                        </p:par>
                        <p:par>
                          <p:cTn id="115" fill="hold">
                            <p:stCondLst>
                              <p:cond delay="12500"/>
                            </p:stCondLst>
                            <p:childTnLst>
                              <p:par>
                                <p:cTn id="116" presetID="23" presetClass="entr" presetSubtype="16" fill="hold" grpId="26" nodeType="afterEffect">
                                  <p:stCondLst>
                                    <p:cond delay="0"/>
                                  </p:stCondLst>
                                  <p:iterate>
                                    <p:tmAbs val="0"/>
                                  </p:iterate>
                                  <p:childTnLst>
                                    <p:set>
                                      <p:cBhvr>
                                        <p:cTn id="117" fill="hold"/>
                                        <p:tgtEl>
                                          <p:spTgt spid="1043"/>
                                        </p:tgtEl>
                                        <p:attrNameLst>
                                          <p:attrName>style.visibility</p:attrName>
                                        </p:attrNameLst>
                                      </p:cBhvr>
                                      <p:to>
                                        <p:strVal val="visible"/>
                                      </p:to>
                                    </p:set>
                                    <p:anim calcmode="lin" valueType="num">
                                      <p:cBhvr>
                                        <p:cTn id="118" dur="500" fill="hold"/>
                                        <p:tgtEl>
                                          <p:spTgt spid="1043"/>
                                        </p:tgtEl>
                                        <p:attrNameLst>
                                          <p:attrName>ppt_w</p:attrName>
                                        </p:attrNameLst>
                                      </p:cBhvr>
                                      <p:tavLst>
                                        <p:tav tm="0">
                                          <p:val>
                                            <p:fltVal val="0"/>
                                          </p:val>
                                        </p:tav>
                                        <p:tav tm="100000">
                                          <p:val>
                                            <p:strVal val="#ppt_w"/>
                                          </p:val>
                                        </p:tav>
                                      </p:tavLst>
                                    </p:anim>
                                    <p:anim calcmode="lin" valueType="num">
                                      <p:cBhvr>
                                        <p:cTn id="119" dur="500" fill="hold"/>
                                        <p:tgtEl>
                                          <p:spTgt spid="1043"/>
                                        </p:tgtEl>
                                        <p:attrNameLst>
                                          <p:attrName>ppt_h</p:attrName>
                                        </p:attrNameLst>
                                      </p:cBhvr>
                                      <p:tavLst>
                                        <p:tav tm="0">
                                          <p:val>
                                            <p:fltVal val="0"/>
                                          </p:val>
                                        </p:tav>
                                        <p:tav tm="100000">
                                          <p:val>
                                            <p:strVal val="#ppt_h"/>
                                          </p:val>
                                        </p:tav>
                                      </p:tavLst>
                                    </p:anim>
                                  </p:childTnLst>
                                </p:cTn>
                              </p:par>
                            </p:childTnLst>
                          </p:cTn>
                        </p:par>
                        <p:par>
                          <p:cTn id="120" fill="hold">
                            <p:stCondLst>
                              <p:cond delay="13000"/>
                            </p:stCondLst>
                            <p:childTnLst>
                              <p:par>
                                <p:cTn id="121" presetID="23" presetClass="entr" presetSubtype="16" fill="hold" grpId="27" nodeType="afterEffect">
                                  <p:stCondLst>
                                    <p:cond delay="0"/>
                                  </p:stCondLst>
                                  <p:iterate>
                                    <p:tmAbs val="0"/>
                                  </p:iterate>
                                  <p:childTnLst>
                                    <p:set>
                                      <p:cBhvr>
                                        <p:cTn id="122" fill="hold"/>
                                        <p:tgtEl>
                                          <p:spTgt spid="1044"/>
                                        </p:tgtEl>
                                        <p:attrNameLst>
                                          <p:attrName>style.visibility</p:attrName>
                                        </p:attrNameLst>
                                      </p:cBhvr>
                                      <p:to>
                                        <p:strVal val="visible"/>
                                      </p:to>
                                    </p:set>
                                    <p:anim calcmode="lin" valueType="num">
                                      <p:cBhvr>
                                        <p:cTn id="123" dur="500" fill="hold"/>
                                        <p:tgtEl>
                                          <p:spTgt spid="1044"/>
                                        </p:tgtEl>
                                        <p:attrNameLst>
                                          <p:attrName>ppt_w</p:attrName>
                                        </p:attrNameLst>
                                      </p:cBhvr>
                                      <p:tavLst>
                                        <p:tav tm="0">
                                          <p:val>
                                            <p:fltVal val="0"/>
                                          </p:val>
                                        </p:tav>
                                        <p:tav tm="100000">
                                          <p:val>
                                            <p:strVal val="#ppt_w"/>
                                          </p:val>
                                        </p:tav>
                                      </p:tavLst>
                                    </p:anim>
                                    <p:anim calcmode="lin" valueType="num">
                                      <p:cBhvr>
                                        <p:cTn id="124" dur="500" fill="hold"/>
                                        <p:tgtEl>
                                          <p:spTgt spid="1044"/>
                                        </p:tgtEl>
                                        <p:attrNameLst>
                                          <p:attrName>ppt_h</p:attrName>
                                        </p:attrNameLst>
                                      </p:cBhvr>
                                      <p:tavLst>
                                        <p:tav tm="0">
                                          <p:val>
                                            <p:fltVal val="0"/>
                                          </p:val>
                                        </p:tav>
                                        <p:tav tm="100000">
                                          <p:val>
                                            <p:strVal val="#ppt_h"/>
                                          </p:val>
                                        </p:tav>
                                      </p:tavLst>
                                    </p:anim>
                                  </p:childTnLst>
                                </p:cTn>
                              </p:par>
                            </p:childTnLst>
                          </p:cTn>
                        </p:par>
                        <p:par>
                          <p:cTn id="125" fill="hold">
                            <p:stCondLst>
                              <p:cond delay="13500"/>
                            </p:stCondLst>
                            <p:childTnLst>
                              <p:par>
                                <p:cTn id="126" presetID="23" presetClass="entr" presetSubtype="16" fill="hold" grpId="28" nodeType="afterEffect">
                                  <p:stCondLst>
                                    <p:cond delay="0"/>
                                  </p:stCondLst>
                                  <p:iterate>
                                    <p:tmAbs val="0"/>
                                  </p:iterate>
                                  <p:childTnLst>
                                    <p:set>
                                      <p:cBhvr>
                                        <p:cTn id="127" fill="hold"/>
                                        <p:tgtEl>
                                          <p:spTgt spid="1051"/>
                                        </p:tgtEl>
                                        <p:attrNameLst>
                                          <p:attrName>style.visibility</p:attrName>
                                        </p:attrNameLst>
                                      </p:cBhvr>
                                      <p:to>
                                        <p:strVal val="visible"/>
                                      </p:to>
                                    </p:set>
                                    <p:anim calcmode="lin" valueType="num">
                                      <p:cBhvr>
                                        <p:cTn id="128" dur="500" fill="hold"/>
                                        <p:tgtEl>
                                          <p:spTgt spid="1051"/>
                                        </p:tgtEl>
                                        <p:attrNameLst>
                                          <p:attrName>ppt_w</p:attrName>
                                        </p:attrNameLst>
                                      </p:cBhvr>
                                      <p:tavLst>
                                        <p:tav tm="0">
                                          <p:val>
                                            <p:fltVal val="0"/>
                                          </p:val>
                                        </p:tav>
                                        <p:tav tm="100000">
                                          <p:val>
                                            <p:strVal val="#ppt_w"/>
                                          </p:val>
                                        </p:tav>
                                      </p:tavLst>
                                    </p:anim>
                                    <p:anim calcmode="lin" valueType="num">
                                      <p:cBhvr>
                                        <p:cTn id="129" dur="500" fill="hold"/>
                                        <p:tgtEl>
                                          <p:spTgt spid="1051"/>
                                        </p:tgtEl>
                                        <p:attrNameLst>
                                          <p:attrName>ppt_h</p:attrName>
                                        </p:attrNameLst>
                                      </p:cBhvr>
                                      <p:tavLst>
                                        <p:tav tm="0">
                                          <p:val>
                                            <p:fltVal val="0"/>
                                          </p:val>
                                        </p:tav>
                                        <p:tav tm="100000">
                                          <p:val>
                                            <p:strVal val="#ppt_h"/>
                                          </p:val>
                                        </p:tav>
                                      </p:tavLst>
                                    </p:anim>
                                  </p:childTnLst>
                                </p:cTn>
                              </p:par>
                            </p:childTnLst>
                          </p:cTn>
                        </p:par>
                        <p:par>
                          <p:cTn id="130" fill="hold">
                            <p:stCondLst>
                              <p:cond delay="14000"/>
                            </p:stCondLst>
                            <p:childTnLst>
                              <p:par>
                                <p:cTn id="131" presetID="23" presetClass="entr" presetSubtype="16" fill="hold" grpId="29" nodeType="afterEffect">
                                  <p:stCondLst>
                                    <p:cond delay="0"/>
                                  </p:stCondLst>
                                  <p:iterate>
                                    <p:tmAbs val="0"/>
                                  </p:iterate>
                                  <p:childTnLst>
                                    <p:set>
                                      <p:cBhvr>
                                        <p:cTn id="132" fill="hold"/>
                                        <p:tgtEl>
                                          <p:spTgt spid="1052"/>
                                        </p:tgtEl>
                                        <p:attrNameLst>
                                          <p:attrName>style.visibility</p:attrName>
                                        </p:attrNameLst>
                                      </p:cBhvr>
                                      <p:to>
                                        <p:strVal val="visible"/>
                                      </p:to>
                                    </p:set>
                                    <p:anim calcmode="lin" valueType="num">
                                      <p:cBhvr>
                                        <p:cTn id="133" dur="500" fill="hold"/>
                                        <p:tgtEl>
                                          <p:spTgt spid="1052"/>
                                        </p:tgtEl>
                                        <p:attrNameLst>
                                          <p:attrName>ppt_w</p:attrName>
                                        </p:attrNameLst>
                                      </p:cBhvr>
                                      <p:tavLst>
                                        <p:tav tm="0">
                                          <p:val>
                                            <p:fltVal val="0"/>
                                          </p:val>
                                        </p:tav>
                                        <p:tav tm="100000">
                                          <p:val>
                                            <p:strVal val="#ppt_w"/>
                                          </p:val>
                                        </p:tav>
                                      </p:tavLst>
                                    </p:anim>
                                    <p:anim calcmode="lin" valueType="num">
                                      <p:cBhvr>
                                        <p:cTn id="134" dur="500" fill="hold"/>
                                        <p:tgtEl>
                                          <p:spTgt spid="1052"/>
                                        </p:tgtEl>
                                        <p:attrNameLst>
                                          <p:attrName>ppt_h</p:attrName>
                                        </p:attrNameLst>
                                      </p:cBhvr>
                                      <p:tavLst>
                                        <p:tav tm="0">
                                          <p:val>
                                            <p:fltVal val="0"/>
                                          </p:val>
                                        </p:tav>
                                        <p:tav tm="100000">
                                          <p:val>
                                            <p:strVal val="#ppt_h"/>
                                          </p:val>
                                        </p:tav>
                                      </p:tavLst>
                                    </p:anim>
                                  </p:childTnLst>
                                </p:cTn>
                              </p:par>
                            </p:childTnLst>
                          </p:cTn>
                        </p:par>
                        <p:par>
                          <p:cTn id="135" fill="hold">
                            <p:stCondLst>
                              <p:cond delay="14500"/>
                            </p:stCondLst>
                            <p:childTnLst>
                              <p:par>
                                <p:cTn id="136" presetID="23" presetClass="entr" presetSubtype="16" fill="hold" grpId="30" nodeType="afterEffect">
                                  <p:stCondLst>
                                    <p:cond delay="0"/>
                                  </p:stCondLst>
                                  <p:iterate>
                                    <p:tmAbs val="0"/>
                                  </p:iterate>
                                  <p:childTnLst>
                                    <p:set>
                                      <p:cBhvr>
                                        <p:cTn id="137" fill="hold"/>
                                        <p:tgtEl>
                                          <p:spTgt spid="1054"/>
                                        </p:tgtEl>
                                        <p:attrNameLst>
                                          <p:attrName>style.visibility</p:attrName>
                                        </p:attrNameLst>
                                      </p:cBhvr>
                                      <p:to>
                                        <p:strVal val="visible"/>
                                      </p:to>
                                    </p:set>
                                    <p:anim calcmode="lin" valueType="num">
                                      <p:cBhvr>
                                        <p:cTn id="138" dur="500" fill="hold"/>
                                        <p:tgtEl>
                                          <p:spTgt spid="1054"/>
                                        </p:tgtEl>
                                        <p:attrNameLst>
                                          <p:attrName>ppt_w</p:attrName>
                                        </p:attrNameLst>
                                      </p:cBhvr>
                                      <p:tavLst>
                                        <p:tav tm="0">
                                          <p:val>
                                            <p:fltVal val="0"/>
                                          </p:val>
                                        </p:tav>
                                        <p:tav tm="100000">
                                          <p:val>
                                            <p:strVal val="#ppt_w"/>
                                          </p:val>
                                        </p:tav>
                                      </p:tavLst>
                                    </p:anim>
                                    <p:anim calcmode="lin" valueType="num">
                                      <p:cBhvr>
                                        <p:cTn id="139" dur="500" fill="hold"/>
                                        <p:tgtEl>
                                          <p:spTgt spid="1054"/>
                                        </p:tgtEl>
                                        <p:attrNameLst>
                                          <p:attrName>ppt_h</p:attrName>
                                        </p:attrNameLst>
                                      </p:cBhvr>
                                      <p:tavLst>
                                        <p:tav tm="0">
                                          <p:val>
                                            <p:fltVal val="0"/>
                                          </p:val>
                                        </p:tav>
                                        <p:tav tm="100000">
                                          <p:val>
                                            <p:strVal val="#ppt_h"/>
                                          </p:val>
                                        </p:tav>
                                      </p:tavLst>
                                    </p:anim>
                                  </p:childTnLst>
                                </p:cTn>
                              </p:par>
                            </p:childTnLst>
                          </p:cTn>
                        </p:par>
                        <p:par>
                          <p:cTn id="140" fill="hold">
                            <p:stCondLst>
                              <p:cond delay="15000"/>
                            </p:stCondLst>
                            <p:childTnLst>
                              <p:par>
                                <p:cTn id="141" presetID="23" presetClass="entr" presetSubtype="16" fill="hold" grpId="31" nodeType="afterEffect">
                                  <p:stCondLst>
                                    <p:cond delay="0"/>
                                  </p:stCondLst>
                                  <p:iterate>
                                    <p:tmAbs val="0"/>
                                  </p:iterate>
                                  <p:childTnLst>
                                    <p:set>
                                      <p:cBhvr>
                                        <p:cTn id="142" fill="hold"/>
                                        <p:tgtEl>
                                          <p:spTgt spid="1055"/>
                                        </p:tgtEl>
                                        <p:attrNameLst>
                                          <p:attrName>style.visibility</p:attrName>
                                        </p:attrNameLst>
                                      </p:cBhvr>
                                      <p:to>
                                        <p:strVal val="visible"/>
                                      </p:to>
                                    </p:set>
                                    <p:anim calcmode="lin" valueType="num">
                                      <p:cBhvr>
                                        <p:cTn id="143" dur="500" fill="hold"/>
                                        <p:tgtEl>
                                          <p:spTgt spid="1055"/>
                                        </p:tgtEl>
                                        <p:attrNameLst>
                                          <p:attrName>ppt_w</p:attrName>
                                        </p:attrNameLst>
                                      </p:cBhvr>
                                      <p:tavLst>
                                        <p:tav tm="0">
                                          <p:val>
                                            <p:fltVal val="0"/>
                                          </p:val>
                                        </p:tav>
                                        <p:tav tm="100000">
                                          <p:val>
                                            <p:strVal val="#ppt_w"/>
                                          </p:val>
                                        </p:tav>
                                      </p:tavLst>
                                    </p:anim>
                                    <p:anim calcmode="lin" valueType="num">
                                      <p:cBhvr>
                                        <p:cTn id="144" dur="500" fill="hold"/>
                                        <p:tgtEl>
                                          <p:spTgt spid="1055"/>
                                        </p:tgtEl>
                                        <p:attrNameLst>
                                          <p:attrName>ppt_h</p:attrName>
                                        </p:attrNameLst>
                                      </p:cBhvr>
                                      <p:tavLst>
                                        <p:tav tm="0">
                                          <p:val>
                                            <p:fltVal val="0"/>
                                          </p:val>
                                        </p:tav>
                                        <p:tav tm="100000">
                                          <p:val>
                                            <p:strVal val="#ppt_h"/>
                                          </p:val>
                                        </p:tav>
                                      </p:tavLst>
                                    </p:anim>
                                  </p:childTnLst>
                                </p:cTn>
                              </p:par>
                            </p:childTnLst>
                          </p:cTn>
                        </p:par>
                        <p:par>
                          <p:cTn id="145" fill="hold">
                            <p:stCondLst>
                              <p:cond delay="15500"/>
                            </p:stCondLst>
                            <p:childTnLst>
                              <p:par>
                                <p:cTn id="146" presetID="23" presetClass="entr" presetSubtype="16" fill="hold" grpId="32" nodeType="afterEffect">
                                  <p:stCondLst>
                                    <p:cond delay="0"/>
                                  </p:stCondLst>
                                  <p:iterate>
                                    <p:tmAbs val="0"/>
                                  </p:iterate>
                                  <p:childTnLst>
                                    <p:set>
                                      <p:cBhvr>
                                        <p:cTn id="147" fill="hold"/>
                                        <p:tgtEl>
                                          <p:spTgt spid="1056"/>
                                        </p:tgtEl>
                                        <p:attrNameLst>
                                          <p:attrName>style.visibility</p:attrName>
                                        </p:attrNameLst>
                                      </p:cBhvr>
                                      <p:to>
                                        <p:strVal val="visible"/>
                                      </p:to>
                                    </p:set>
                                    <p:anim calcmode="lin" valueType="num">
                                      <p:cBhvr>
                                        <p:cTn id="148" dur="500" fill="hold"/>
                                        <p:tgtEl>
                                          <p:spTgt spid="1056"/>
                                        </p:tgtEl>
                                        <p:attrNameLst>
                                          <p:attrName>ppt_w</p:attrName>
                                        </p:attrNameLst>
                                      </p:cBhvr>
                                      <p:tavLst>
                                        <p:tav tm="0">
                                          <p:val>
                                            <p:fltVal val="0"/>
                                          </p:val>
                                        </p:tav>
                                        <p:tav tm="100000">
                                          <p:val>
                                            <p:strVal val="#ppt_w"/>
                                          </p:val>
                                        </p:tav>
                                      </p:tavLst>
                                    </p:anim>
                                    <p:anim calcmode="lin" valueType="num">
                                      <p:cBhvr>
                                        <p:cTn id="149" dur="500" fill="hold"/>
                                        <p:tgtEl>
                                          <p:spTgt spid="1056"/>
                                        </p:tgtEl>
                                        <p:attrNameLst>
                                          <p:attrName>ppt_h</p:attrName>
                                        </p:attrNameLst>
                                      </p:cBhvr>
                                      <p:tavLst>
                                        <p:tav tm="0">
                                          <p:val>
                                            <p:fltVal val="0"/>
                                          </p:val>
                                        </p:tav>
                                        <p:tav tm="100000">
                                          <p:val>
                                            <p:strVal val="#ppt_h"/>
                                          </p:val>
                                        </p:tav>
                                      </p:tavLst>
                                    </p:anim>
                                  </p:childTnLst>
                                </p:cTn>
                              </p:par>
                            </p:childTnLst>
                          </p:cTn>
                        </p:par>
                        <p:par>
                          <p:cTn id="150" fill="hold">
                            <p:stCondLst>
                              <p:cond delay="16000"/>
                            </p:stCondLst>
                            <p:childTnLst>
                              <p:par>
                                <p:cTn id="151" presetID="23" presetClass="entr" presetSubtype="16" fill="hold" grpId="33" nodeType="afterEffect">
                                  <p:stCondLst>
                                    <p:cond delay="0"/>
                                  </p:stCondLst>
                                  <p:iterate>
                                    <p:tmAbs val="0"/>
                                  </p:iterate>
                                  <p:childTnLst>
                                    <p:set>
                                      <p:cBhvr>
                                        <p:cTn id="152" fill="hold"/>
                                        <p:tgtEl>
                                          <p:spTgt spid="1059"/>
                                        </p:tgtEl>
                                        <p:attrNameLst>
                                          <p:attrName>style.visibility</p:attrName>
                                        </p:attrNameLst>
                                      </p:cBhvr>
                                      <p:to>
                                        <p:strVal val="visible"/>
                                      </p:to>
                                    </p:set>
                                    <p:anim calcmode="lin" valueType="num">
                                      <p:cBhvr>
                                        <p:cTn id="153" dur="500" fill="hold"/>
                                        <p:tgtEl>
                                          <p:spTgt spid="1059"/>
                                        </p:tgtEl>
                                        <p:attrNameLst>
                                          <p:attrName>ppt_w</p:attrName>
                                        </p:attrNameLst>
                                      </p:cBhvr>
                                      <p:tavLst>
                                        <p:tav tm="0">
                                          <p:val>
                                            <p:fltVal val="0"/>
                                          </p:val>
                                        </p:tav>
                                        <p:tav tm="100000">
                                          <p:val>
                                            <p:strVal val="#ppt_w"/>
                                          </p:val>
                                        </p:tav>
                                      </p:tavLst>
                                    </p:anim>
                                    <p:anim calcmode="lin" valueType="num">
                                      <p:cBhvr>
                                        <p:cTn id="154" dur="500" fill="hold"/>
                                        <p:tgtEl>
                                          <p:spTgt spid="1059"/>
                                        </p:tgtEl>
                                        <p:attrNameLst>
                                          <p:attrName>ppt_h</p:attrName>
                                        </p:attrNameLst>
                                      </p:cBhvr>
                                      <p:tavLst>
                                        <p:tav tm="0">
                                          <p:val>
                                            <p:fltVal val="0"/>
                                          </p:val>
                                        </p:tav>
                                        <p:tav tm="100000">
                                          <p:val>
                                            <p:strVal val="#ppt_h"/>
                                          </p:val>
                                        </p:tav>
                                      </p:tavLst>
                                    </p:anim>
                                  </p:childTnLst>
                                </p:cTn>
                              </p:par>
                            </p:childTnLst>
                          </p:cTn>
                        </p:par>
                        <p:par>
                          <p:cTn id="155" fill="hold">
                            <p:stCondLst>
                              <p:cond delay="16500"/>
                            </p:stCondLst>
                            <p:childTnLst>
                              <p:par>
                                <p:cTn id="156" presetID="23" presetClass="entr" presetSubtype="16" fill="hold" grpId="34" nodeType="afterEffect">
                                  <p:stCondLst>
                                    <p:cond delay="0"/>
                                  </p:stCondLst>
                                  <p:iterate>
                                    <p:tmAbs val="0"/>
                                  </p:iterate>
                                  <p:childTnLst>
                                    <p:set>
                                      <p:cBhvr>
                                        <p:cTn id="157" fill="hold"/>
                                        <p:tgtEl>
                                          <p:spTgt spid="1062"/>
                                        </p:tgtEl>
                                        <p:attrNameLst>
                                          <p:attrName>style.visibility</p:attrName>
                                        </p:attrNameLst>
                                      </p:cBhvr>
                                      <p:to>
                                        <p:strVal val="visible"/>
                                      </p:to>
                                    </p:set>
                                    <p:anim calcmode="lin" valueType="num">
                                      <p:cBhvr>
                                        <p:cTn id="158" dur="500" fill="hold"/>
                                        <p:tgtEl>
                                          <p:spTgt spid="1062"/>
                                        </p:tgtEl>
                                        <p:attrNameLst>
                                          <p:attrName>ppt_w</p:attrName>
                                        </p:attrNameLst>
                                      </p:cBhvr>
                                      <p:tavLst>
                                        <p:tav tm="0">
                                          <p:val>
                                            <p:fltVal val="0"/>
                                          </p:val>
                                        </p:tav>
                                        <p:tav tm="100000">
                                          <p:val>
                                            <p:strVal val="#ppt_w"/>
                                          </p:val>
                                        </p:tav>
                                      </p:tavLst>
                                    </p:anim>
                                    <p:anim calcmode="lin" valueType="num">
                                      <p:cBhvr>
                                        <p:cTn id="159" dur="500" fill="hold"/>
                                        <p:tgtEl>
                                          <p:spTgt spid="1062"/>
                                        </p:tgtEl>
                                        <p:attrNameLst>
                                          <p:attrName>ppt_h</p:attrName>
                                        </p:attrNameLst>
                                      </p:cBhvr>
                                      <p:tavLst>
                                        <p:tav tm="0">
                                          <p:val>
                                            <p:fltVal val="0"/>
                                          </p:val>
                                        </p:tav>
                                        <p:tav tm="100000">
                                          <p:val>
                                            <p:strVal val="#ppt_h"/>
                                          </p:val>
                                        </p:tav>
                                      </p:tavLst>
                                    </p:anim>
                                  </p:childTnLst>
                                </p:cTn>
                              </p:par>
                            </p:childTnLst>
                          </p:cTn>
                        </p:par>
                        <p:par>
                          <p:cTn id="160" fill="hold">
                            <p:stCondLst>
                              <p:cond delay="17000"/>
                            </p:stCondLst>
                            <p:childTnLst>
                              <p:par>
                                <p:cTn id="161" presetID="23" presetClass="entr" presetSubtype="16" fill="hold" grpId="35" nodeType="afterEffect">
                                  <p:stCondLst>
                                    <p:cond delay="0"/>
                                  </p:stCondLst>
                                  <p:iterate>
                                    <p:tmAbs val="0"/>
                                  </p:iterate>
                                  <p:childTnLst>
                                    <p:set>
                                      <p:cBhvr>
                                        <p:cTn id="162" fill="hold"/>
                                        <p:tgtEl>
                                          <p:spTgt spid="1063"/>
                                        </p:tgtEl>
                                        <p:attrNameLst>
                                          <p:attrName>style.visibility</p:attrName>
                                        </p:attrNameLst>
                                      </p:cBhvr>
                                      <p:to>
                                        <p:strVal val="visible"/>
                                      </p:to>
                                    </p:set>
                                    <p:anim calcmode="lin" valueType="num">
                                      <p:cBhvr>
                                        <p:cTn id="163" dur="500" fill="hold"/>
                                        <p:tgtEl>
                                          <p:spTgt spid="1063"/>
                                        </p:tgtEl>
                                        <p:attrNameLst>
                                          <p:attrName>ppt_w</p:attrName>
                                        </p:attrNameLst>
                                      </p:cBhvr>
                                      <p:tavLst>
                                        <p:tav tm="0">
                                          <p:val>
                                            <p:fltVal val="0"/>
                                          </p:val>
                                        </p:tav>
                                        <p:tav tm="100000">
                                          <p:val>
                                            <p:strVal val="#ppt_w"/>
                                          </p:val>
                                        </p:tav>
                                      </p:tavLst>
                                    </p:anim>
                                    <p:anim calcmode="lin" valueType="num">
                                      <p:cBhvr>
                                        <p:cTn id="164" dur="500" fill="hold"/>
                                        <p:tgtEl>
                                          <p:spTgt spid="1063"/>
                                        </p:tgtEl>
                                        <p:attrNameLst>
                                          <p:attrName>ppt_h</p:attrName>
                                        </p:attrNameLst>
                                      </p:cBhvr>
                                      <p:tavLst>
                                        <p:tav tm="0">
                                          <p:val>
                                            <p:fltVal val="0"/>
                                          </p:val>
                                        </p:tav>
                                        <p:tav tm="100000">
                                          <p:val>
                                            <p:strVal val="#ppt_h"/>
                                          </p:val>
                                        </p:tav>
                                      </p:tavLst>
                                    </p:anim>
                                  </p:childTnLst>
                                </p:cTn>
                              </p:par>
                            </p:childTnLst>
                          </p:cTn>
                        </p:par>
                        <p:par>
                          <p:cTn id="165" fill="hold">
                            <p:stCondLst>
                              <p:cond delay="17500"/>
                            </p:stCondLst>
                            <p:childTnLst>
                              <p:par>
                                <p:cTn id="166" presetID="23" presetClass="entr" presetSubtype="16" fill="hold" grpId="36" nodeType="afterEffect">
                                  <p:stCondLst>
                                    <p:cond delay="0"/>
                                  </p:stCondLst>
                                  <p:iterate>
                                    <p:tmAbs val="0"/>
                                  </p:iterate>
                                  <p:childTnLst>
                                    <p:set>
                                      <p:cBhvr>
                                        <p:cTn id="167" fill="hold"/>
                                        <p:tgtEl>
                                          <p:spTgt spid="1064"/>
                                        </p:tgtEl>
                                        <p:attrNameLst>
                                          <p:attrName>style.visibility</p:attrName>
                                        </p:attrNameLst>
                                      </p:cBhvr>
                                      <p:to>
                                        <p:strVal val="visible"/>
                                      </p:to>
                                    </p:set>
                                    <p:anim calcmode="lin" valueType="num">
                                      <p:cBhvr>
                                        <p:cTn id="168" dur="500" fill="hold"/>
                                        <p:tgtEl>
                                          <p:spTgt spid="1064"/>
                                        </p:tgtEl>
                                        <p:attrNameLst>
                                          <p:attrName>ppt_w</p:attrName>
                                        </p:attrNameLst>
                                      </p:cBhvr>
                                      <p:tavLst>
                                        <p:tav tm="0">
                                          <p:val>
                                            <p:fltVal val="0"/>
                                          </p:val>
                                        </p:tav>
                                        <p:tav tm="100000">
                                          <p:val>
                                            <p:strVal val="#ppt_w"/>
                                          </p:val>
                                        </p:tav>
                                      </p:tavLst>
                                    </p:anim>
                                    <p:anim calcmode="lin" valueType="num">
                                      <p:cBhvr>
                                        <p:cTn id="169" dur="500" fill="hold"/>
                                        <p:tgtEl>
                                          <p:spTgt spid="1064"/>
                                        </p:tgtEl>
                                        <p:attrNameLst>
                                          <p:attrName>ppt_h</p:attrName>
                                        </p:attrNameLst>
                                      </p:cBhvr>
                                      <p:tavLst>
                                        <p:tav tm="0">
                                          <p:val>
                                            <p:fltVal val="0"/>
                                          </p:val>
                                        </p:tav>
                                        <p:tav tm="100000">
                                          <p:val>
                                            <p:strVal val="#ppt_h"/>
                                          </p:val>
                                        </p:tav>
                                      </p:tavLst>
                                    </p:anim>
                                  </p:childTnLst>
                                </p:cTn>
                              </p:par>
                            </p:childTnLst>
                          </p:cTn>
                        </p:par>
                        <p:par>
                          <p:cTn id="170" fill="hold">
                            <p:stCondLst>
                              <p:cond delay="18000"/>
                            </p:stCondLst>
                            <p:childTnLst>
                              <p:par>
                                <p:cTn id="171" presetID="23" presetClass="entr" presetSubtype="16" fill="hold" grpId="37" nodeType="afterEffect">
                                  <p:stCondLst>
                                    <p:cond delay="0"/>
                                  </p:stCondLst>
                                  <p:iterate>
                                    <p:tmAbs val="0"/>
                                  </p:iterate>
                                  <p:childTnLst>
                                    <p:set>
                                      <p:cBhvr>
                                        <p:cTn id="172" fill="hold"/>
                                        <p:tgtEl>
                                          <p:spTgt spid="1065"/>
                                        </p:tgtEl>
                                        <p:attrNameLst>
                                          <p:attrName>style.visibility</p:attrName>
                                        </p:attrNameLst>
                                      </p:cBhvr>
                                      <p:to>
                                        <p:strVal val="visible"/>
                                      </p:to>
                                    </p:set>
                                    <p:anim calcmode="lin" valueType="num">
                                      <p:cBhvr>
                                        <p:cTn id="173" dur="500" fill="hold"/>
                                        <p:tgtEl>
                                          <p:spTgt spid="1065"/>
                                        </p:tgtEl>
                                        <p:attrNameLst>
                                          <p:attrName>ppt_w</p:attrName>
                                        </p:attrNameLst>
                                      </p:cBhvr>
                                      <p:tavLst>
                                        <p:tav tm="0">
                                          <p:val>
                                            <p:fltVal val="0"/>
                                          </p:val>
                                        </p:tav>
                                        <p:tav tm="100000">
                                          <p:val>
                                            <p:strVal val="#ppt_w"/>
                                          </p:val>
                                        </p:tav>
                                      </p:tavLst>
                                    </p:anim>
                                    <p:anim calcmode="lin" valueType="num">
                                      <p:cBhvr>
                                        <p:cTn id="174" dur="500" fill="hold"/>
                                        <p:tgtEl>
                                          <p:spTgt spid="1065"/>
                                        </p:tgtEl>
                                        <p:attrNameLst>
                                          <p:attrName>ppt_h</p:attrName>
                                        </p:attrNameLst>
                                      </p:cBhvr>
                                      <p:tavLst>
                                        <p:tav tm="0">
                                          <p:val>
                                            <p:fltVal val="0"/>
                                          </p:val>
                                        </p:tav>
                                        <p:tav tm="100000">
                                          <p:val>
                                            <p:strVal val="#ppt_h"/>
                                          </p:val>
                                        </p:tav>
                                      </p:tavLst>
                                    </p:anim>
                                  </p:childTnLst>
                                </p:cTn>
                              </p:par>
                            </p:childTnLst>
                          </p:cTn>
                        </p:par>
                        <p:par>
                          <p:cTn id="175" fill="hold">
                            <p:stCondLst>
                              <p:cond delay="18500"/>
                            </p:stCondLst>
                            <p:childTnLst>
                              <p:par>
                                <p:cTn id="176" presetID="23" presetClass="entr" presetSubtype="16" fill="hold" grpId="38" nodeType="afterEffect">
                                  <p:stCondLst>
                                    <p:cond delay="0"/>
                                  </p:stCondLst>
                                  <p:iterate>
                                    <p:tmAbs val="0"/>
                                  </p:iterate>
                                  <p:childTnLst>
                                    <p:set>
                                      <p:cBhvr>
                                        <p:cTn id="177" fill="hold"/>
                                        <p:tgtEl>
                                          <p:spTgt spid="1066"/>
                                        </p:tgtEl>
                                        <p:attrNameLst>
                                          <p:attrName>style.visibility</p:attrName>
                                        </p:attrNameLst>
                                      </p:cBhvr>
                                      <p:to>
                                        <p:strVal val="visible"/>
                                      </p:to>
                                    </p:set>
                                    <p:anim calcmode="lin" valueType="num">
                                      <p:cBhvr>
                                        <p:cTn id="178" dur="500" fill="hold"/>
                                        <p:tgtEl>
                                          <p:spTgt spid="1066"/>
                                        </p:tgtEl>
                                        <p:attrNameLst>
                                          <p:attrName>ppt_w</p:attrName>
                                        </p:attrNameLst>
                                      </p:cBhvr>
                                      <p:tavLst>
                                        <p:tav tm="0">
                                          <p:val>
                                            <p:fltVal val="0"/>
                                          </p:val>
                                        </p:tav>
                                        <p:tav tm="100000">
                                          <p:val>
                                            <p:strVal val="#ppt_w"/>
                                          </p:val>
                                        </p:tav>
                                      </p:tavLst>
                                    </p:anim>
                                    <p:anim calcmode="lin" valueType="num">
                                      <p:cBhvr>
                                        <p:cTn id="179" dur="500" fill="hold"/>
                                        <p:tgtEl>
                                          <p:spTgt spid="1066"/>
                                        </p:tgtEl>
                                        <p:attrNameLst>
                                          <p:attrName>ppt_h</p:attrName>
                                        </p:attrNameLst>
                                      </p:cBhvr>
                                      <p:tavLst>
                                        <p:tav tm="0">
                                          <p:val>
                                            <p:fltVal val="0"/>
                                          </p:val>
                                        </p:tav>
                                        <p:tav tm="100000">
                                          <p:val>
                                            <p:strVal val="#ppt_h"/>
                                          </p:val>
                                        </p:tav>
                                      </p:tavLst>
                                    </p:anim>
                                  </p:childTnLst>
                                </p:cTn>
                              </p:par>
                            </p:childTnLst>
                          </p:cTn>
                        </p:par>
                        <p:par>
                          <p:cTn id="180" fill="hold">
                            <p:stCondLst>
                              <p:cond delay="19000"/>
                            </p:stCondLst>
                            <p:childTnLst>
                              <p:par>
                                <p:cTn id="181" presetID="23" presetClass="entr" presetSubtype="16" fill="hold" grpId="39" nodeType="afterEffect">
                                  <p:stCondLst>
                                    <p:cond delay="0"/>
                                  </p:stCondLst>
                                  <p:iterate>
                                    <p:tmAbs val="0"/>
                                  </p:iterate>
                                  <p:childTnLst>
                                    <p:set>
                                      <p:cBhvr>
                                        <p:cTn id="182" fill="hold"/>
                                        <p:tgtEl>
                                          <p:spTgt spid="1067"/>
                                        </p:tgtEl>
                                        <p:attrNameLst>
                                          <p:attrName>style.visibility</p:attrName>
                                        </p:attrNameLst>
                                      </p:cBhvr>
                                      <p:to>
                                        <p:strVal val="visible"/>
                                      </p:to>
                                    </p:set>
                                    <p:anim calcmode="lin" valueType="num">
                                      <p:cBhvr>
                                        <p:cTn id="183" dur="500" fill="hold"/>
                                        <p:tgtEl>
                                          <p:spTgt spid="1067"/>
                                        </p:tgtEl>
                                        <p:attrNameLst>
                                          <p:attrName>ppt_w</p:attrName>
                                        </p:attrNameLst>
                                      </p:cBhvr>
                                      <p:tavLst>
                                        <p:tav tm="0">
                                          <p:val>
                                            <p:fltVal val="0"/>
                                          </p:val>
                                        </p:tav>
                                        <p:tav tm="100000">
                                          <p:val>
                                            <p:strVal val="#ppt_w"/>
                                          </p:val>
                                        </p:tav>
                                      </p:tavLst>
                                    </p:anim>
                                    <p:anim calcmode="lin" valueType="num">
                                      <p:cBhvr>
                                        <p:cTn id="184" dur="500" fill="hold"/>
                                        <p:tgtEl>
                                          <p:spTgt spid="1067"/>
                                        </p:tgtEl>
                                        <p:attrNameLst>
                                          <p:attrName>ppt_h</p:attrName>
                                        </p:attrNameLst>
                                      </p:cBhvr>
                                      <p:tavLst>
                                        <p:tav tm="0">
                                          <p:val>
                                            <p:fltVal val="0"/>
                                          </p:val>
                                        </p:tav>
                                        <p:tav tm="100000">
                                          <p:val>
                                            <p:strVal val="#ppt_h"/>
                                          </p:val>
                                        </p:tav>
                                      </p:tavLst>
                                    </p:anim>
                                  </p:childTnLst>
                                </p:cTn>
                              </p:par>
                            </p:childTnLst>
                          </p:cTn>
                        </p:par>
                        <p:par>
                          <p:cTn id="185" fill="hold">
                            <p:stCondLst>
                              <p:cond delay="19500"/>
                            </p:stCondLst>
                            <p:childTnLst>
                              <p:par>
                                <p:cTn id="186" presetID="23" presetClass="entr" presetSubtype="16" fill="hold" grpId="40" nodeType="afterEffect">
                                  <p:stCondLst>
                                    <p:cond delay="0"/>
                                  </p:stCondLst>
                                  <p:iterate>
                                    <p:tmAbs val="0"/>
                                  </p:iterate>
                                  <p:childTnLst>
                                    <p:set>
                                      <p:cBhvr>
                                        <p:cTn id="187" fill="hold"/>
                                        <p:tgtEl>
                                          <p:spTgt spid="1068"/>
                                        </p:tgtEl>
                                        <p:attrNameLst>
                                          <p:attrName>style.visibility</p:attrName>
                                        </p:attrNameLst>
                                      </p:cBhvr>
                                      <p:to>
                                        <p:strVal val="visible"/>
                                      </p:to>
                                    </p:set>
                                    <p:anim calcmode="lin" valueType="num">
                                      <p:cBhvr>
                                        <p:cTn id="188" dur="500" fill="hold"/>
                                        <p:tgtEl>
                                          <p:spTgt spid="1068"/>
                                        </p:tgtEl>
                                        <p:attrNameLst>
                                          <p:attrName>ppt_w</p:attrName>
                                        </p:attrNameLst>
                                      </p:cBhvr>
                                      <p:tavLst>
                                        <p:tav tm="0">
                                          <p:val>
                                            <p:fltVal val="0"/>
                                          </p:val>
                                        </p:tav>
                                        <p:tav tm="100000">
                                          <p:val>
                                            <p:strVal val="#ppt_w"/>
                                          </p:val>
                                        </p:tav>
                                      </p:tavLst>
                                    </p:anim>
                                    <p:anim calcmode="lin" valueType="num">
                                      <p:cBhvr>
                                        <p:cTn id="189" dur="500" fill="hold"/>
                                        <p:tgtEl>
                                          <p:spTgt spid="1068"/>
                                        </p:tgtEl>
                                        <p:attrNameLst>
                                          <p:attrName>ppt_h</p:attrName>
                                        </p:attrNameLst>
                                      </p:cBhvr>
                                      <p:tavLst>
                                        <p:tav tm="0">
                                          <p:val>
                                            <p:fltVal val="0"/>
                                          </p:val>
                                        </p:tav>
                                        <p:tav tm="100000">
                                          <p:val>
                                            <p:strVal val="#ppt_h"/>
                                          </p:val>
                                        </p:tav>
                                      </p:tavLst>
                                    </p:anim>
                                  </p:childTnLst>
                                </p:cTn>
                              </p:par>
                            </p:childTnLst>
                          </p:cTn>
                        </p:par>
                        <p:par>
                          <p:cTn id="190" fill="hold">
                            <p:stCondLst>
                              <p:cond delay="20000"/>
                            </p:stCondLst>
                            <p:childTnLst>
                              <p:par>
                                <p:cTn id="191" presetID="23" presetClass="entr" presetSubtype="16" fill="hold" grpId="41" nodeType="afterEffect">
                                  <p:stCondLst>
                                    <p:cond delay="0"/>
                                  </p:stCondLst>
                                  <p:iterate>
                                    <p:tmAbs val="0"/>
                                  </p:iterate>
                                  <p:childTnLst>
                                    <p:set>
                                      <p:cBhvr>
                                        <p:cTn id="192" fill="hold"/>
                                        <p:tgtEl>
                                          <p:spTgt spid="1069"/>
                                        </p:tgtEl>
                                        <p:attrNameLst>
                                          <p:attrName>style.visibility</p:attrName>
                                        </p:attrNameLst>
                                      </p:cBhvr>
                                      <p:to>
                                        <p:strVal val="visible"/>
                                      </p:to>
                                    </p:set>
                                    <p:anim calcmode="lin" valueType="num">
                                      <p:cBhvr>
                                        <p:cTn id="193" dur="500" fill="hold"/>
                                        <p:tgtEl>
                                          <p:spTgt spid="1069"/>
                                        </p:tgtEl>
                                        <p:attrNameLst>
                                          <p:attrName>ppt_w</p:attrName>
                                        </p:attrNameLst>
                                      </p:cBhvr>
                                      <p:tavLst>
                                        <p:tav tm="0">
                                          <p:val>
                                            <p:fltVal val="0"/>
                                          </p:val>
                                        </p:tav>
                                        <p:tav tm="100000">
                                          <p:val>
                                            <p:strVal val="#ppt_w"/>
                                          </p:val>
                                        </p:tav>
                                      </p:tavLst>
                                    </p:anim>
                                    <p:anim calcmode="lin" valueType="num">
                                      <p:cBhvr>
                                        <p:cTn id="194" dur="500" fill="hold"/>
                                        <p:tgtEl>
                                          <p:spTgt spid="1069"/>
                                        </p:tgtEl>
                                        <p:attrNameLst>
                                          <p:attrName>ppt_h</p:attrName>
                                        </p:attrNameLst>
                                      </p:cBhvr>
                                      <p:tavLst>
                                        <p:tav tm="0">
                                          <p:val>
                                            <p:fltVal val="0"/>
                                          </p:val>
                                        </p:tav>
                                        <p:tav tm="100000">
                                          <p:val>
                                            <p:strVal val="#ppt_h"/>
                                          </p:val>
                                        </p:tav>
                                      </p:tavLst>
                                    </p:anim>
                                  </p:childTnLst>
                                </p:cTn>
                              </p:par>
                            </p:childTnLst>
                          </p:cTn>
                        </p:par>
                        <p:par>
                          <p:cTn id="195" fill="hold">
                            <p:stCondLst>
                              <p:cond delay="20500"/>
                            </p:stCondLst>
                            <p:childTnLst>
                              <p:par>
                                <p:cTn id="196" presetID="23" presetClass="entr" presetSubtype="16" fill="hold" grpId="42" nodeType="afterEffect">
                                  <p:stCondLst>
                                    <p:cond delay="0"/>
                                  </p:stCondLst>
                                  <p:iterate>
                                    <p:tmAbs val="0"/>
                                  </p:iterate>
                                  <p:childTnLst>
                                    <p:set>
                                      <p:cBhvr>
                                        <p:cTn id="197" fill="hold"/>
                                        <p:tgtEl>
                                          <p:spTgt spid="1070"/>
                                        </p:tgtEl>
                                        <p:attrNameLst>
                                          <p:attrName>style.visibility</p:attrName>
                                        </p:attrNameLst>
                                      </p:cBhvr>
                                      <p:to>
                                        <p:strVal val="visible"/>
                                      </p:to>
                                    </p:set>
                                    <p:anim calcmode="lin" valueType="num">
                                      <p:cBhvr>
                                        <p:cTn id="198" dur="500" fill="hold"/>
                                        <p:tgtEl>
                                          <p:spTgt spid="1070"/>
                                        </p:tgtEl>
                                        <p:attrNameLst>
                                          <p:attrName>ppt_w</p:attrName>
                                        </p:attrNameLst>
                                      </p:cBhvr>
                                      <p:tavLst>
                                        <p:tav tm="0">
                                          <p:val>
                                            <p:fltVal val="0"/>
                                          </p:val>
                                        </p:tav>
                                        <p:tav tm="100000">
                                          <p:val>
                                            <p:strVal val="#ppt_w"/>
                                          </p:val>
                                        </p:tav>
                                      </p:tavLst>
                                    </p:anim>
                                    <p:anim calcmode="lin" valueType="num">
                                      <p:cBhvr>
                                        <p:cTn id="199" dur="500" fill="hold"/>
                                        <p:tgtEl>
                                          <p:spTgt spid="1070"/>
                                        </p:tgtEl>
                                        <p:attrNameLst>
                                          <p:attrName>ppt_h</p:attrName>
                                        </p:attrNameLst>
                                      </p:cBhvr>
                                      <p:tavLst>
                                        <p:tav tm="0">
                                          <p:val>
                                            <p:fltVal val="0"/>
                                          </p:val>
                                        </p:tav>
                                        <p:tav tm="100000">
                                          <p:val>
                                            <p:strVal val="#ppt_h"/>
                                          </p:val>
                                        </p:tav>
                                      </p:tavLst>
                                    </p:anim>
                                  </p:childTnLst>
                                </p:cTn>
                              </p:par>
                            </p:childTnLst>
                          </p:cTn>
                        </p:par>
                        <p:par>
                          <p:cTn id="200" fill="hold">
                            <p:stCondLst>
                              <p:cond delay="21000"/>
                            </p:stCondLst>
                            <p:childTnLst>
                              <p:par>
                                <p:cTn id="201" presetID="23" presetClass="entr" presetSubtype="16" fill="hold" grpId="43" nodeType="afterEffect">
                                  <p:stCondLst>
                                    <p:cond delay="0"/>
                                  </p:stCondLst>
                                  <p:iterate>
                                    <p:tmAbs val="0"/>
                                  </p:iterate>
                                  <p:childTnLst>
                                    <p:set>
                                      <p:cBhvr>
                                        <p:cTn id="202" fill="hold"/>
                                        <p:tgtEl>
                                          <p:spTgt spid="1071"/>
                                        </p:tgtEl>
                                        <p:attrNameLst>
                                          <p:attrName>style.visibility</p:attrName>
                                        </p:attrNameLst>
                                      </p:cBhvr>
                                      <p:to>
                                        <p:strVal val="visible"/>
                                      </p:to>
                                    </p:set>
                                    <p:anim calcmode="lin" valueType="num">
                                      <p:cBhvr>
                                        <p:cTn id="203" dur="500" fill="hold"/>
                                        <p:tgtEl>
                                          <p:spTgt spid="1071"/>
                                        </p:tgtEl>
                                        <p:attrNameLst>
                                          <p:attrName>ppt_w</p:attrName>
                                        </p:attrNameLst>
                                      </p:cBhvr>
                                      <p:tavLst>
                                        <p:tav tm="0">
                                          <p:val>
                                            <p:fltVal val="0"/>
                                          </p:val>
                                        </p:tav>
                                        <p:tav tm="100000">
                                          <p:val>
                                            <p:strVal val="#ppt_w"/>
                                          </p:val>
                                        </p:tav>
                                      </p:tavLst>
                                    </p:anim>
                                    <p:anim calcmode="lin" valueType="num">
                                      <p:cBhvr>
                                        <p:cTn id="204" dur="500" fill="hold"/>
                                        <p:tgtEl>
                                          <p:spTgt spid="1071"/>
                                        </p:tgtEl>
                                        <p:attrNameLst>
                                          <p:attrName>ppt_h</p:attrName>
                                        </p:attrNameLst>
                                      </p:cBhvr>
                                      <p:tavLst>
                                        <p:tav tm="0">
                                          <p:val>
                                            <p:fltVal val="0"/>
                                          </p:val>
                                        </p:tav>
                                        <p:tav tm="100000">
                                          <p:val>
                                            <p:strVal val="#ppt_h"/>
                                          </p:val>
                                        </p:tav>
                                      </p:tavLst>
                                    </p:anim>
                                  </p:childTnLst>
                                </p:cTn>
                              </p:par>
                            </p:childTnLst>
                          </p:cTn>
                        </p:par>
                        <p:par>
                          <p:cTn id="205" fill="hold">
                            <p:stCondLst>
                              <p:cond delay="21500"/>
                            </p:stCondLst>
                            <p:childTnLst>
                              <p:par>
                                <p:cTn id="206" presetID="23" presetClass="entr" presetSubtype="16" fill="hold" grpId="44" nodeType="afterEffect">
                                  <p:stCondLst>
                                    <p:cond delay="0"/>
                                  </p:stCondLst>
                                  <p:iterate>
                                    <p:tmAbs val="0"/>
                                  </p:iterate>
                                  <p:childTnLst>
                                    <p:set>
                                      <p:cBhvr>
                                        <p:cTn id="207" fill="hold"/>
                                        <p:tgtEl>
                                          <p:spTgt spid="1074"/>
                                        </p:tgtEl>
                                        <p:attrNameLst>
                                          <p:attrName>style.visibility</p:attrName>
                                        </p:attrNameLst>
                                      </p:cBhvr>
                                      <p:to>
                                        <p:strVal val="visible"/>
                                      </p:to>
                                    </p:set>
                                    <p:anim calcmode="lin" valueType="num">
                                      <p:cBhvr>
                                        <p:cTn id="208" dur="500" fill="hold"/>
                                        <p:tgtEl>
                                          <p:spTgt spid="1074"/>
                                        </p:tgtEl>
                                        <p:attrNameLst>
                                          <p:attrName>ppt_w</p:attrName>
                                        </p:attrNameLst>
                                      </p:cBhvr>
                                      <p:tavLst>
                                        <p:tav tm="0">
                                          <p:val>
                                            <p:fltVal val="0"/>
                                          </p:val>
                                        </p:tav>
                                        <p:tav tm="100000">
                                          <p:val>
                                            <p:strVal val="#ppt_w"/>
                                          </p:val>
                                        </p:tav>
                                      </p:tavLst>
                                    </p:anim>
                                    <p:anim calcmode="lin" valueType="num">
                                      <p:cBhvr>
                                        <p:cTn id="209" dur="500" fill="hold"/>
                                        <p:tgtEl>
                                          <p:spTgt spid="1074"/>
                                        </p:tgtEl>
                                        <p:attrNameLst>
                                          <p:attrName>ppt_h</p:attrName>
                                        </p:attrNameLst>
                                      </p:cBhvr>
                                      <p:tavLst>
                                        <p:tav tm="0">
                                          <p:val>
                                            <p:fltVal val="0"/>
                                          </p:val>
                                        </p:tav>
                                        <p:tav tm="100000">
                                          <p:val>
                                            <p:strVal val="#ppt_h"/>
                                          </p:val>
                                        </p:tav>
                                      </p:tavLst>
                                    </p:anim>
                                  </p:childTnLst>
                                </p:cTn>
                              </p:par>
                            </p:childTnLst>
                          </p:cTn>
                        </p:par>
                        <p:par>
                          <p:cTn id="210" fill="hold">
                            <p:stCondLst>
                              <p:cond delay="22000"/>
                            </p:stCondLst>
                            <p:childTnLst>
                              <p:par>
                                <p:cTn id="211" presetID="23" presetClass="entr" presetSubtype="16" fill="hold" grpId="45" nodeType="afterEffect">
                                  <p:stCondLst>
                                    <p:cond delay="0"/>
                                  </p:stCondLst>
                                  <p:iterate>
                                    <p:tmAbs val="0"/>
                                  </p:iterate>
                                  <p:childTnLst>
                                    <p:set>
                                      <p:cBhvr>
                                        <p:cTn id="212" fill="hold"/>
                                        <p:tgtEl>
                                          <p:spTgt spid="1075"/>
                                        </p:tgtEl>
                                        <p:attrNameLst>
                                          <p:attrName>style.visibility</p:attrName>
                                        </p:attrNameLst>
                                      </p:cBhvr>
                                      <p:to>
                                        <p:strVal val="visible"/>
                                      </p:to>
                                    </p:set>
                                    <p:anim calcmode="lin" valueType="num">
                                      <p:cBhvr>
                                        <p:cTn id="213" dur="500" fill="hold"/>
                                        <p:tgtEl>
                                          <p:spTgt spid="1075"/>
                                        </p:tgtEl>
                                        <p:attrNameLst>
                                          <p:attrName>ppt_w</p:attrName>
                                        </p:attrNameLst>
                                      </p:cBhvr>
                                      <p:tavLst>
                                        <p:tav tm="0">
                                          <p:val>
                                            <p:fltVal val="0"/>
                                          </p:val>
                                        </p:tav>
                                        <p:tav tm="100000">
                                          <p:val>
                                            <p:strVal val="#ppt_w"/>
                                          </p:val>
                                        </p:tav>
                                      </p:tavLst>
                                    </p:anim>
                                    <p:anim calcmode="lin" valueType="num">
                                      <p:cBhvr>
                                        <p:cTn id="214" dur="500" fill="hold"/>
                                        <p:tgtEl>
                                          <p:spTgt spid="1075"/>
                                        </p:tgtEl>
                                        <p:attrNameLst>
                                          <p:attrName>ppt_h</p:attrName>
                                        </p:attrNameLst>
                                      </p:cBhvr>
                                      <p:tavLst>
                                        <p:tav tm="0">
                                          <p:val>
                                            <p:fltVal val="0"/>
                                          </p:val>
                                        </p:tav>
                                        <p:tav tm="100000">
                                          <p:val>
                                            <p:strVal val="#ppt_h"/>
                                          </p:val>
                                        </p:tav>
                                      </p:tavLst>
                                    </p:anim>
                                  </p:childTnLst>
                                </p:cTn>
                              </p:par>
                            </p:childTnLst>
                          </p:cTn>
                        </p:par>
                        <p:par>
                          <p:cTn id="215" fill="hold">
                            <p:stCondLst>
                              <p:cond delay="22500"/>
                            </p:stCondLst>
                            <p:childTnLst>
                              <p:par>
                                <p:cTn id="216" presetID="23" presetClass="entr" presetSubtype="16" fill="hold" grpId="46" nodeType="afterEffect">
                                  <p:stCondLst>
                                    <p:cond delay="0"/>
                                  </p:stCondLst>
                                  <p:iterate>
                                    <p:tmAbs val="0"/>
                                  </p:iterate>
                                  <p:childTnLst>
                                    <p:set>
                                      <p:cBhvr>
                                        <p:cTn id="217" fill="hold"/>
                                        <p:tgtEl>
                                          <p:spTgt spid="1076"/>
                                        </p:tgtEl>
                                        <p:attrNameLst>
                                          <p:attrName>style.visibility</p:attrName>
                                        </p:attrNameLst>
                                      </p:cBhvr>
                                      <p:to>
                                        <p:strVal val="visible"/>
                                      </p:to>
                                    </p:set>
                                    <p:anim calcmode="lin" valueType="num">
                                      <p:cBhvr>
                                        <p:cTn id="218" dur="500" fill="hold"/>
                                        <p:tgtEl>
                                          <p:spTgt spid="1076"/>
                                        </p:tgtEl>
                                        <p:attrNameLst>
                                          <p:attrName>ppt_w</p:attrName>
                                        </p:attrNameLst>
                                      </p:cBhvr>
                                      <p:tavLst>
                                        <p:tav tm="0">
                                          <p:val>
                                            <p:fltVal val="0"/>
                                          </p:val>
                                        </p:tav>
                                        <p:tav tm="100000">
                                          <p:val>
                                            <p:strVal val="#ppt_w"/>
                                          </p:val>
                                        </p:tav>
                                      </p:tavLst>
                                    </p:anim>
                                    <p:anim calcmode="lin" valueType="num">
                                      <p:cBhvr>
                                        <p:cTn id="219" dur="500" fill="hold"/>
                                        <p:tgtEl>
                                          <p:spTgt spid="1076"/>
                                        </p:tgtEl>
                                        <p:attrNameLst>
                                          <p:attrName>ppt_h</p:attrName>
                                        </p:attrNameLst>
                                      </p:cBhvr>
                                      <p:tavLst>
                                        <p:tav tm="0">
                                          <p:val>
                                            <p:fltVal val="0"/>
                                          </p:val>
                                        </p:tav>
                                        <p:tav tm="100000">
                                          <p:val>
                                            <p:strVal val="#ppt_h"/>
                                          </p:val>
                                        </p:tav>
                                      </p:tavLst>
                                    </p:anim>
                                  </p:childTnLst>
                                </p:cTn>
                              </p:par>
                            </p:childTnLst>
                          </p:cTn>
                        </p:par>
                        <p:par>
                          <p:cTn id="220" fill="hold">
                            <p:stCondLst>
                              <p:cond delay="23000"/>
                            </p:stCondLst>
                            <p:childTnLst>
                              <p:par>
                                <p:cTn id="221" presetID="23" presetClass="entr" presetSubtype="16" fill="hold" grpId="47" nodeType="afterEffect">
                                  <p:stCondLst>
                                    <p:cond delay="0"/>
                                  </p:stCondLst>
                                  <p:iterate>
                                    <p:tmAbs val="0"/>
                                  </p:iterate>
                                  <p:childTnLst>
                                    <p:set>
                                      <p:cBhvr>
                                        <p:cTn id="222" fill="hold"/>
                                        <p:tgtEl>
                                          <p:spTgt spid="1078"/>
                                        </p:tgtEl>
                                        <p:attrNameLst>
                                          <p:attrName>style.visibility</p:attrName>
                                        </p:attrNameLst>
                                      </p:cBhvr>
                                      <p:to>
                                        <p:strVal val="visible"/>
                                      </p:to>
                                    </p:set>
                                    <p:anim calcmode="lin" valueType="num">
                                      <p:cBhvr>
                                        <p:cTn id="223" dur="500" fill="hold"/>
                                        <p:tgtEl>
                                          <p:spTgt spid="1078"/>
                                        </p:tgtEl>
                                        <p:attrNameLst>
                                          <p:attrName>ppt_w</p:attrName>
                                        </p:attrNameLst>
                                      </p:cBhvr>
                                      <p:tavLst>
                                        <p:tav tm="0">
                                          <p:val>
                                            <p:fltVal val="0"/>
                                          </p:val>
                                        </p:tav>
                                        <p:tav tm="100000">
                                          <p:val>
                                            <p:strVal val="#ppt_w"/>
                                          </p:val>
                                        </p:tav>
                                      </p:tavLst>
                                    </p:anim>
                                    <p:anim calcmode="lin" valueType="num">
                                      <p:cBhvr>
                                        <p:cTn id="224" dur="500" fill="hold"/>
                                        <p:tgtEl>
                                          <p:spTgt spid="10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1" animBg="1" advAuto="0"/>
      <p:bldP spid="1029" grpId="2" animBg="1" advAuto="0"/>
      <p:bldP spid="1030" grpId="3" animBg="1" advAuto="0"/>
      <p:bldP spid="1031" grpId="15" animBg="1" advAuto="0"/>
      <p:bldP spid="1032" grpId="16" animBg="1" advAuto="0"/>
      <p:bldP spid="1033" grpId="4" animBg="1" advAuto="0"/>
      <p:bldP spid="1036" grpId="5" animBg="1" advAuto="0"/>
      <p:bldP spid="1037" grpId="6" animBg="1" advAuto="0"/>
      <p:bldP spid="1038" grpId="7" animBg="1" advAuto="0"/>
      <p:bldP spid="1039" grpId="8" animBg="1" advAuto="0"/>
      <p:bldP spid="1040" grpId="9" animBg="1" advAuto="0"/>
      <p:bldP spid="1041" grpId="10" animBg="1" advAuto="0"/>
      <p:bldP spid="1042" grpId="11" animBg="1" advAuto="0"/>
      <p:bldP spid="1043" grpId="26" animBg="1" advAuto="0"/>
      <p:bldP spid="1044" grpId="27" animBg="1" advAuto="0"/>
      <p:bldP spid="1045" grpId="23" animBg="1" advAuto="0"/>
      <p:bldP spid="1046" grpId="19" animBg="1" advAuto="0"/>
      <p:bldP spid="1047" grpId="20" animBg="1" advAuto="0"/>
      <p:bldP spid="1048" grpId="21" animBg="1" advAuto="0"/>
      <p:bldP spid="1049" grpId="22" animBg="1" advAuto="0"/>
      <p:bldP spid="1050" grpId="17" animBg="1" advAuto="0"/>
      <p:bldP spid="1051" grpId="28" animBg="1" advAuto="0"/>
      <p:bldP spid="1052" grpId="29" animBg="1" advAuto="0"/>
      <p:bldP spid="1053" grpId="18" animBg="1" advAuto="0"/>
      <p:bldP spid="1054" grpId="30" animBg="1" advAuto="0"/>
      <p:bldP spid="1055" grpId="31" animBg="1" advAuto="0"/>
      <p:bldP spid="1056" grpId="32" animBg="1" advAuto="0"/>
      <p:bldP spid="1057" grpId="24" animBg="1" advAuto="0"/>
      <p:bldP spid="1058" grpId="25" animBg="1" advAuto="0"/>
      <p:bldP spid="1059" grpId="33" animBg="1" advAuto="0"/>
      <p:bldP spid="1060" grpId="13" animBg="1" advAuto="0"/>
      <p:bldP spid="1061" grpId="14" animBg="1" advAuto="0"/>
      <p:bldP spid="1062" grpId="34" animBg="1" advAuto="0"/>
      <p:bldP spid="1063" grpId="35" animBg="1" advAuto="0"/>
      <p:bldP spid="1064" grpId="36" animBg="1" advAuto="0"/>
      <p:bldP spid="1065" grpId="37" animBg="1" advAuto="0"/>
      <p:bldP spid="1066" grpId="38" animBg="1" advAuto="0"/>
      <p:bldP spid="1067" grpId="39" animBg="1" advAuto="0"/>
      <p:bldP spid="1068" grpId="40" animBg="1" advAuto="0"/>
      <p:bldP spid="1069" grpId="41" animBg="1" advAuto="0"/>
      <p:bldP spid="1070" grpId="42" animBg="1" advAuto="0"/>
      <p:bldP spid="1071" grpId="43" animBg="1" advAuto="0"/>
      <p:bldP spid="1074" grpId="44" animBg="1" advAuto="0"/>
      <p:bldP spid="1075" grpId="45" animBg="1" advAuto="0"/>
      <p:bldP spid="1076" grpId="46" animBg="1" advAuto="0"/>
      <p:bldP spid="1077" grpId="12" animBg="1" advAuto="0"/>
      <p:bldP spid="1078" grpId="47"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8" name="组合 25"/>
          <p:cNvGrpSpPr/>
          <p:nvPr/>
        </p:nvGrpSpPr>
        <p:grpSpPr>
          <a:xfrm>
            <a:off x="-2494864" y="-2366326"/>
            <a:ext cx="10551555" cy="16992172"/>
            <a:chOff x="-2" y="-1"/>
            <a:chExt cx="10551553" cy="16992170"/>
          </a:xfrm>
        </p:grpSpPr>
        <p:sp>
          <p:nvSpPr>
            <p:cNvPr id="461" name="Shape 304"/>
            <p:cNvSpPr/>
            <p:nvPr/>
          </p:nvSpPr>
          <p:spPr>
            <a:xfrm rot="6244052">
              <a:off x="1797954" y="16707797"/>
              <a:ext cx="187323" cy="18732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62" name="Shape 305"/>
            <p:cNvSpPr/>
            <p:nvPr/>
          </p:nvSpPr>
          <p:spPr>
            <a:xfrm rot="6244052">
              <a:off x="5413482" y="13190689"/>
              <a:ext cx="73025" cy="74615"/>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63" name="Shape 306"/>
            <p:cNvSpPr/>
            <p:nvPr/>
          </p:nvSpPr>
          <p:spPr>
            <a:xfrm rot="6244052">
              <a:off x="3561679" y="14013808"/>
              <a:ext cx="396867" cy="39686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64" name="Shape 307"/>
            <p:cNvSpPr/>
            <p:nvPr/>
          </p:nvSpPr>
          <p:spPr>
            <a:xfrm rot="6244052">
              <a:off x="746241" y="15398901"/>
              <a:ext cx="300033" cy="301619"/>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65" name="Shape 308"/>
            <p:cNvSpPr/>
            <p:nvPr/>
          </p:nvSpPr>
          <p:spPr>
            <a:xfrm rot="6244052">
              <a:off x="3087006" y="12377097"/>
              <a:ext cx="168273" cy="16827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66" name="Shape 309"/>
            <p:cNvSpPr/>
            <p:nvPr/>
          </p:nvSpPr>
          <p:spPr>
            <a:xfrm rot="6244052">
              <a:off x="1083584" y="10626084"/>
              <a:ext cx="300033" cy="300031"/>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67" name="Shape 310"/>
            <p:cNvSpPr/>
            <p:nvPr/>
          </p:nvSpPr>
          <p:spPr>
            <a:xfrm rot="6244052">
              <a:off x="19954" y="13208947"/>
              <a:ext cx="187323" cy="18732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68" name="Shape 311"/>
            <p:cNvSpPr/>
            <p:nvPr/>
          </p:nvSpPr>
          <p:spPr>
            <a:xfrm rot="6244052">
              <a:off x="4268899" y="14987739"/>
              <a:ext cx="166685" cy="168275"/>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69" name="Shape 312"/>
            <p:cNvSpPr/>
            <p:nvPr/>
          </p:nvSpPr>
          <p:spPr>
            <a:xfrm flipV="1">
              <a:off x="938609" y="14280659"/>
              <a:ext cx="2660066" cy="121731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70" name="Shape 313"/>
            <p:cNvSpPr/>
            <p:nvPr/>
          </p:nvSpPr>
          <p:spPr>
            <a:xfrm rot="6244052">
              <a:off x="1734459" y="16660172"/>
              <a:ext cx="300033" cy="300033"/>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71" name="Shape 314"/>
            <p:cNvSpPr/>
            <p:nvPr/>
          </p:nvSpPr>
          <p:spPr>
            <a:xfrm>
              <a:off x="202727" y="13331019"/>
              <a:ext cx="3398404" cy="85123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72" name="Shape 315"/>
            <p:cNvSpPr/>
            <p:nvPr/>
          </p:nvSpPr>
          <p:spPr>
            <a:xfrm flipH="1">
              <a:off x="3909891" y="13229790"/>
              <a:ext cx="1556203" cy="93304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73" name="Shape 316"/>
            <p:cNvSpPr/>
            <p:nvPr/>
          </p:nvSpPr>
          <p:spPr>
            <a:xfrm>
              <a:off x="3172683" y="12477854"/>
              <a:ext cx="625556" cy="181937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74" name="Shape 317"/>
            <p:cNvSpPr/>
            <p:nvPr/>
          </p:nvSpPr>
          <p:spPr>
            <a:xfrm>
              <a:off x="1242951" y="10761370"/>
              <a:ext cx="3051507" cy="424269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75" name="Shape 318"/>
            <p:cNvSpPr/>
            <p:nvPr/>
          </p:nvSpPr>
          <p:spPr>
            <a:xfrm flipV="1">
              <a:off x="1892615" y="14212888"/>
              <a:ext cx="1885531" cy="259904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76" name="Shape 320"/>
            <p:cNvSpPr/>
            <p:nvPr/>
          </p:nvSpPr>
          <p:spPr>
            <a:xfrm rot="9642982">
              <a:off x="5774644" y="3766503"/>
              <a:ext cx="187323" cy="18732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77" name="Shape 321"/>
            <p:cNvSpPr/>
            <p:nvPr/>
          </p:nvSpPr>
          <p:spPr>
            <a:xfrm rot="9642982">
              <a:off x="8865518" y="3785558"/>
              <a:ext cx="395279" cy="39686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78" name="Shape 322"/>
            <p:cNvSpPr/>
            <p:nvPr/>
          </p:nvSpPr>
          <p:spPr>
            <a:xfrm rot="9642982">
              <a:off x="6217564" y="2171068"/>
              <a:ext cx="301619" cy="30003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79" name="Shape 323"/>
            <p:cNvSpPr/>
            <p:nvPr/>
          </p:nvSpPr>
          <p:spPr>
            <a:xfrm rot="9642982">
              <a:off x="10098994" y="2445702"/>
              <a:ext cx="168273" cy="16827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80" name="Shape 324"/>
            <p:cNvSpPr/>
            <p:nvPr/>
          </p:nvSpPr>
          <p:spPr>
            <a:xfrm rot="9642982">
              <a:off x="2331365" y="2828297"/>
              <a:ext cx="395281" cy="39686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81" name="Shape 325"/>
            <p:cNvSpPr/>
            <p:nvPr/>
          </p:nvSpPr>
          <p:spPr>
            <a:xfrm rot="9642982">
              <a:off x="8567056" y="4868226"/>
              <a:ext cx="168275" cy="16827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82" name="Shape 326"/>
            <p:cNvSpPr/>
            <p:nvPr/>
          </p:nvSpPr>
          <p:spPr>
            <a:xfrm>
              <a:off x="6433145" y="2338371"/>
              <a:ext cx="2478698" cy="155291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83" name="Shape 327"/>
            <p:cNvSpPr/>
            <p:nvPr/>
          </p:nvSpPr>
          <p:spPr>
            <a:xfrm rot="9642982">
              <a:off x="5709563" y="3706179"/>
              <a:ext cx="300031" cy="301621"/>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84" name="Shape 328"/>
            <p:cNvSpPr/>
            <p:nvPr/>
          </p:nvSpPr>
          <p:spPr>
            <a:xfrm>
              <a:off x="7844705" y="527762"/>
              <a:ext cx="1157352" cy="330723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85" name="Shape 330"/>
            <p:cNvSpPr/>
            <p:nvPr/>
          </p:nvSpPr>
          <p:spPr>
            <a:xfrm flipH="1">
              <a:off x="9006030" y="2529679"/>
              <a:ext cx="1174679" cy="152272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86" name="Shape 331"/>
            <p:cNvSpPr/>
            <p:nvPr/>
          </p:nvSpPr>
          <p:spPr>
            <a:xfrm flipH="1">
              <a:off x="8684402" y="-2"/>
              <a:ext cx="1867150" cy="488187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87" name="Shape 332"/>
            <p:cNvSpPr/>
            <p:nvPr/>
          </p:nvSpPr>
          <p:spPr>
            <a:xfrm flipV="1">
              <a:off x="4572829" y="3848527"/>
              <a:ext cx="1262204" cy="460638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88" name="Shape 333"/>
            <p:cNvSpPr/>
            <p:nvPr/>
          </p:nvSpPr>
          <p:spPr>
            <a:xfrm>
              <a:off x="5880443" y="3856872"/>
              <a:ext cx="3207865" cy="14627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89" name="Shape 334"/>
            <p:cNvSpPr/>
            <p:nvPr/>
          </p:nvSpPr>
          <p:spPr>
            <a:xfrm>
              <a:off x="2702348" y="3066944"/>
              <a:ext cx="3150554" cy="79109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90" name="Shape 335"/>
            <p:cNvSpPr/>
            <p:nvPr/>
          </p:nvSpPr>
          <p:spPr>
            <a:xfrm rot="9642982">
              <a:off x="4337962" y="8351204"/>
              <a:ext cx="301619" cy="30003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grpSp>
          <p:nvGrpSpPr>
            <p:cNvPr id="493" name="Group 338"/>
            <p:cNvGrpSpPr/>
            <p:nvPr/>
          </p:nvGrpSpPr>
          <p:grpSpPr>
            <a:xfrm>
              <a:off x="7502000" y="8937143"/>
              <a:ext cx="382284" cy="382284"/>
              <a:chOff x="0" y="0"/>
              <a:chExt cx="382282" cy="382282"/>
            </a:xfrm>
          </p:grpSpPr>
          <p:sp>
            <p:nvSpPr>
              <p:cNvPr id="491" name="Shape 336"/>
              <p:cNvSpPr/>
              <p:nvPr/>
            </p:nvSpPr>
            <p:spPr>
              <a:xfrm rot="9642982">
                <a:off x="96681" y="96682"/>
                <a:ext cx="188911" cy="188911"/>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92" name="Shape 337"/>
              <p:cNvSpPr/>
              <p:nvPr/>
            </p:nvSpPr>
            <p:spPr>
              <a:xfrm rot="9642982">
                <a:off x="41124" y="41124"/>
                <a:ext cx="300033" cy="30003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grpSp>
        <p:sp>
          <p:nvSpPr>
            <p:cNvPr id="494" name="Shape 339"/>
            <p:cNvSpPr/>
            <p:nvPr/>
          </p:nvSpPr>
          <p:spPr>
            <a:xfrm rot="9642982">
              <a:off x="2474230" y="12429491"/>
              <a:ext cx="166687" cy="168273"/>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95" name="Shape 340"/>
            <p:cNvSpPr/>
            <p:nvPr/>
          </p:nvSpPr>
          <p:spPr>
            <a:xfrm rot="9642982">
              <a:off x="6500131" y="11351576"/>
              <a:ext cx="187323" cy="18732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96" name="Shape 341"/>
            <p:cNvSpPr/>
            <p:nvPr/>
          </p:nvSpPr>
          <p:spPr>
            <a:xfrm rot="9642982">
              <a:off x="6225494" y="9848215"/>
              <a:ext cx="187323" cy="18732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97" name="Shape 342"/>
            <p:cNvSpPr/>
            <p:nvPr/>
          </p:nvSpPr>
          <p:spPr>
            <a:xfrm rot="9642982">
              <a:off x="6636656" y="8876666"/>
              <a:ext cx="168273" cy="168273"/>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98" name="Shape 343"/>
            <p:cNvSpPr/>
            <p:nvPr/>
          </p:nvSpPr>
          <p:spPr>
            <a:xfrm rot="9642982">
              <a:off x="1504275" y="11057891"/>
              <a:ext cx="301619" cy="30003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99" name="Shape 344"/>
            <p:cNvSpPr/>
            <p:nvPr/>
          </p:nvSpPr>
          <p:spPr>
            <a:xfrm rot="9642982">
              <a:off x="862919" y="6206491"/>
              <a:ext cx="166685" cy="168271"/>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500" name="Shape 345"/>
            <p:cNvSpPr/>
            <p:nvPr/>
          </p:nvSpPr>
          <p:spPr>
            <a:xfrm rot="9642982">
              <a:off x="2542493" y="4903153"/>
              <a:ext cx="166687" cy="168273"/>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501" name="Shape 346"/>
            <p:cNvSpPr/>
            <p:nvPr/>
          </p:nvSpPr>
          <p:spPr>
            <a:xfrm rot="9642982">
              <a:off x="3666443" y="1915478"/>
              <a:ext cx="187323" cy="18732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502" name="Shape 347"/>
            <p:cNvSpPr/>
            <p:nvPr/>
          </p:nvSpPr>
          <p:spPr>
            <a:xfrm rot="9642982">
              <a:off x="4531631" y="3461702"/>
              <a:ext cx="168273" cy="168273"/>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503" name="Shape 348"/>
            <p:cNvSpPr/>
            <p:nvPr/>
          </p:nvSpPr>
          <p:spPr>
            <a:xfrm rot="9642982">
              <a:off x="697818" y="8667115"/>
              <a:ext cx="187323" cy="18732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504" name="Shape 349"/>
            <p:cNvSpPr/>
            <p:nvPr/>
          </p:nvSpPr>
          <p:spPr>
            <a:xfrm flipH="1" flipV="1">
              <a:off x="2547016" y="3166274"/>
              <a:ext cx="86191" cy="178147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505" name="Shape 350"/>
            <p:cNvSpPr/>
            <p:nvPr/>
          </p:nvSpPr>
          <p:spPr>
            <a:xfrm flipV="1">
              <a:off x="802248" y="2960532"/>
              <a:ext cx="1746926" cy="571085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506" name="Shape 351"/>
            <p:cNvSpPr/>
            <p:nvPr/>
          </p:nvSpPr>
          <p:spPr>
            <a:xfrm flipV="1">
              <a:off x="933966" y="3123954"/>
              <a:ext cx="1520002" cy="31535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507" name="Shape 352"/>
            <p:cNvSpPr/>
            <p:nvPr/>
          </p:nvSpPr>
          <p:spPr>
            <a:xfrm flipH="1" flipV="1">
              <a:off x="2607086" y="3029198"/>
              <a:ext cx="2575902" cy="339389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508" name="Shape 353"/>
            <p:cNvSpPr/>
            <p:nvPr/>
          </p:nvSpPr>
          <p:spPr>
            <a:xfrm rot="9642982">
              <a:off x="5042807" y="6308089"/>
              <a:ext cx="187323" cy="18732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509" name="Shape 354"/>
            <p:cNvSpPr/>
            <p:nvPr/>
          </p:nvSpPr>
          <p:spPr>
            <a:xfrm flipH="1">
              <a:off x="2490108" y="1984802"/>
              <a:ext cx="1269983" cy="109959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510" name="Shape 355"/>
            <p:cNvSpPr/>
            <p:nvPr/>
          </p:nvSpPr>
          <p:spPr>
            <a:xfrm flipH="1" flipV="1">
              <a:off x="2483179" y="2969360"/>
              <a:ext cx="1925191" cy="550429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511" name="Shape 356"/>
            <p:cNvSpPr/>
            <p:nvPr/>
          </p:nvSpPr>
          <p:spPr>
            <a:xfrm rot="9642982">
              <a:off x="4131585" y="3309306"/>
              <a:ext cx="252407" cy="25399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512" name="Shape 357"/>
            <p:cNvSpPr/>
            <p:nvPr/>
          </p:nvSpPr>
          <p:spPr>
            <a:xfrm rot="9642982">
              <a:off x="3768051" y="3201355"/>
              <a:ext cx="300031" cy="300033"/>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513" name="Shape 358"/>
            <p:cNvSpPr/>
            <p:nvPr/>
          </p:nvSpPr>
          <p:spPr>
            <a:xfrm flipH="1">
              <a:off x="4233589" y="513814"/>
              <a:ext cx="3555175" cy="290015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514" name="Shape 359"/>
            <p:cNvSpPr/>
            <p:nvPr/>
          </p:nvSpPr>
          <p:spPr>
            <a:xfrm flipV="1">
              <a:off x="1682453" y="8505677"/>
              <a:ext cx="2799566" cy="265331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515" name="Shape 360"/>
            <p:cNvSpPr/>
            <p:nvPr/>
          </p:nvSpPr>
          <p:spPr>
            <a:xfrm flipV="1">
              <a:off x="2614015" y="8494414"/>
              <a:ext cx="1866719" cy="387758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516" name="Shape 361"/>
            <p:cNvSpPr/>
            <p:nvPr/>
          </p:nvSpPr>
          <p:spPr>
            <a:xfrm flipH="1" flipV="1">
              <a:off x="4466040" y="8498808"/>
              <a:ext cx="1777409" cy="138911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517" name="Shape 362"/>
            <p:cNvSpPr/>
            <p:nvPr/>
          </p:nvSpPr>
          <p:spPr>
            <a:xfrm flipH="1" flipV="1">
              <a:off x="4446187" y="8409147"/>
              <a:ext cx="2126675" cy="296861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518" name="Shape 363"/>
            <p:cNvSpPr/>
            <p:nvPr/>
          </p:nvSpPr>
          <p:spPr>
            <a:xfrm flipH="1" flipV="1">
              <a:off x="4380170" y="8532901"/>
              <a:ext cx="3204861" cy="53988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519" name="Shape 364"/>
            <p:cNvSpPr/>
            <p:nvPr/>
          </p:nvSpPr>
          <p:spPr>
            <a:xfrm flipH="1" flipV="1">
              <a:off x="5882851" y="3978281"/>
              <a:ext cx="813862" cy="493266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520" name="Shape 365"/>
            <p:cNvSpPr/>
            <p:nvPr/>
          </p:nvSpPr>
          <p:spPr>
            <a:xfrm rot="9642982">
              <a:off x="6897010" y="8860792"/>
              <a:ext cx="253995" cy="252409"/>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521" name="Shape 366"/>
            <p:cNvSpPr/>
            <p:nvPr/>
          </p:nvSpPr>
          <p:spPr>
            <a:xfrm rot="9642982">
              <a:off x="1804301" y="2336159"/>
              <a:ext cx="74613" cy="74615"/>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522" name="Shape 367"/>
            <p:cNvSpPr/>
            <p:nvPr/>
          </p:nvSpPr>
          <p:spPr>
            <a:xfrm flipH="1" flipV="1">
              <a:off x="1864053" y="2405454"/>
              <a:ext cx="571056" cy="45672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523" name="Shape 368"/>
            <p:cNvSpPr/>
            <p:nvPr/>
          </p:nvSpPr>
          <p:spPr>
            <a:xfrm flipH="1" flipV="1">
              <a:off x="949475" y="2633642"/>
              <a:ext cx="1458826" cy="32896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524" name="Shape 369"/>
            <p:cNvSpPr/>
            <p:nvPr/>
          </p:nvSpPr>
          <p:spPr>
            <a:xfrm rot="9642982">
              <a:off x="3991883" y="7493954"/>
              <a:ext cx="212721" cy="219071"/>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525" name="Shape 370"/>
            <p:cNvSpPr/>
            <p:nvPr/>
          </p:nvSpPr>
          <p:spPr>
            <a:xfrm rot="9642982">
              <a:off x="3898218" y="7179628"/>
              <a:ext cx="161923" cy="163511"/>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526" name="Shape 371"/>
            <p:cNvSpPr/>
            <p:nvPr/>
          </p:nvSpPr>
          <p:spPr>
            <a:xfrm rot="9642982">
              <a:off x="3775982" y="6879593"/>
              <a:ext cx="212723" cy="22065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527" name="Shape 372"/>
            <p:cNvSpPr/>
            <p:nvPr/>
          </p:nvSpPr>
          <p:spPr>
            <a:xfrm rot="9642982">
              <a:off x="3685492" y="6582724"/>
              <a:ext cx="161923" cy="16192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grpSp>
      <p:sp>
        <p:nvSpPr>
          <p:cNvPr id="529" name="矩形 96"/>
          <p:cNvSpPr txBox="1"/>
          <p:nvPr/>
        </p:nvSpPr>
        <p:spPr>
          <a:xfrm>
            <a:off x="7556750" y="1212505"/>
            <a:ext cx="13175341" cy="1005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6000" b="1">
                <a:solidFill>
                  <a:srgbClr val="1E1E1E"/>
                </a:solidFill>
                <a:latin typeface="+mj-lt"/>
                <a:ea typeface="+mj-ea"/>
                <a:cs typeface="+mj-cs"/>
                <a:sym typeface="Helvetica"/>
              </a:defRPr>
            </a:lvl1pPr>
          </a:lstStyle>
          <a:p>
            <a:r>
              <a:t>Dataset: ICDAR2015-TextSR-dataset</a:t>
            </a:r>
          </a:p>
        </p:txBody>
      </p:sp>
      <p:pic>
        <p:nvPicPr>
          <p:cNvPr id="530" name="train-hd-0025.pgm" descr="train-hd-0025.pgm"/>
          <p:cNvPicPr>
            <a:picLocks noChangeAspect="1"/>
          </p:cNvPicPr>
          <p:nvPr/>
        </p:nvPicPr>
        <p:blipFill>
          <a:blip r:embed="rId3"/>
          <a:stretch>
            <a:fillRect/>
          </a:stretch>
        </p:blipFill>
        <p:spPr>
          <a:xfrm>
            <a:off x="7057819" y="10755844"/>
            <a:ext cx="14173201" cy="1016001"/>
          </a:xfrm>
          <a:prstGeom prst="rect">
            <a:avLst/>
          </a:prstGeom>
          <a:ln w="12700">
            <a:miter lim="400000"/>
          </a:ln>
        </p:spPr>
      </p:pic>
      <p:pic>
        <p:nvPicPr>
          <p:cNvPr id="531" name="train-hd-0164.pgm" descr="train-hd-0164.pgm"/>
          <p:cNvPicPr>
            <a:picLocks noChangeAspect="1"/>
          </p:cNvPicPr>
          <p:nvPr/>
        </p:nvPicPr>
        <p:blipFill>
          <a:blip r:embed="rId4"/>
          <a:stretch>
            <a:fillRect/>
          </a:stretch>
        </p:blipFill>
        <p:spPr>
          <a:xfrm>
            <a:off x="13781464" y="7611991"/>
            <a:ext cx="3962401" cy="914401"/>
          </a:xfrm>
          <a:prstGeom prst="rect">
            <a:avLst/>
          </a:prstGeom>
          <a:ln w="12700">
            <a:miter lim="400000"/>
          </a:ln>
        </p:spPr>
      </p:pic>
      <p:pic>
        <p:nvPicPr>
          <p:cNvPr id="532" name="train-hd-0313.pgm" descr="train-hd-0313.pgm"/>
          <p:cNvPicPr>
            <a:picLocks noChangeAspect="1"/>
          </p:cNvPicPr>
          <p:nvPr/>
        </p:nvPicPr>
        <p:blipFill>
          <a:blip r:embed="rId5"/>
          <a:stretch>
            <a:fillRect/>
          </a:stretch>
        </p:blipFill>
        <p:spPr>
          <a:xfrm>
            <a:off x="9724466" y="9044217"/>
            <a:ext cx="6604001" cy="1219201"/>
          </a:xfrm>
          <a:prstGeom prst="rect">
            <a:avLst/>
          </a:prstGeom>
          <a:ln w="12700">
            <a:miter lim="400000"/>
          </a:ln>
        </p:spPr>
      </p:pic>
      <p:pic>
        <p:nvPicPr>
          <p:cNvPr id="533" name="test-hd-0011.pgm" descr="test-hd-0011.pgm"/>
          <p:cNvPicPr>
            <a:picLocks noChangeAspect="1"/>
          </p:cNvPicPr>
          <p:nvPr/>
        </p:nvPicPr>
        <p:blipFill>
          <a:blip r:embed="rId6"/>
          <a:stretch>
            <a:fillRect/>
          </a:stretch>
        </p:blipFill>
        <p:spPr>
          <a:xfrm>
            <a:off x="7826992" y="7586591"/>
            <a:ext cx="4826001" cy="965201"/>
          </a:xfrm>
          <a:prstGeom prst="rect">
            <a:avLst/>
          </a:prstGeom>
          <a:ln w="12700">
            <a:miter lim="400000"/>
          </a:ln>
        </p:spPr>
      </p:pic>
      <p:sp>
        <p:nvSpPr>
          <p:cNvPr id="534" name="ICDAR 2015 Competition on Text Image Super-Resolution…"/>
          <p:cNvSpPr txBox="1"/>
          <p:nvPr/>
        </p:nvSpPr>
        <p:spPr>
          <a:xfrm>
            <a:off x="7275103" y="3497050"/>
            <a:ext cx="14173201" cy="2550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81000" indent="-381000">
              <a:buSzPct val="100000"/>
              <a:buChar char="•"/>
              <a:defRPr sz="4000"/>
            </a:pPr>
            <a:r>
              <a:t>ICDAR 2015 Competition on Text Image Super-Resolution</a:t>
            </a:r>
          </a:p>
          <a:p>
            <a:pPr marL="381000" indent="-381000">
              <a:buSzPct val="100000"/>
              <a:buChar char="•"/>
              <a:defRPr sz="4000"/>
            </a:pPr>
            <a:endParaRPr/>
          </a:p>
          <a:p>
            <a:pPr marL="381000" indent="-381000">
              <a:buSzPct val="100000"/>
              <a:buChar char="•"/>
              <a:defRPr sz="4000"/>
            </a:pPr>
            <a:r>
              <a:t>Aiming to motivate research around </a:t>
            </a:r>
            <a:r>
              <a:rPr b="1"/>
              <a:t>Super-Resolution</a:t>
            </a:r>
            <a:r>
              <a:t> (SR) and its application in the specific context of </a:t>
            </a:r>
            <a:r>
              <a:rPr b="1"/>
              <a:t>Text Images</a:t>
            </a:r>
            <a:r>
              <a:t>.</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529"/>
                                        </p:tgtEl>
                                        <p:attrNameLst>
                                          <p:attrName>style.visibility</p:attrName>
                                        </p:attrNameLst>
                                      </p:cBhvr>
                                      <p:to>
                                        <p:strVal val="visible"/>
                                      </p:to>
                                    </p:set>
                                    <p:animEffect transition="in" filter="dissolve">
                                      <p:cBhvr>
                                        <p:cTn id="7" dur="500"/>
                                        <p:tgtEl>
                                          <p:spTgt spid="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矩形 96"/>
          <p:cNvSpPr txBox="1"/>
          <p:nvPr/>
        </p:nvSpPr>
        <p:spPr>
          <a:xfrm>
            <a:off x="6296268" y="1493092"/>
            <a:ext cx="12483542" cy="1015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6000" b="1">
                <a:solidFill>
                  <a:srgbClr val="1E1E1E"/>
                </a:solidFill>
                <a:latin typeface="+mj-lt"/>
                <a:ea typeface="+mj-ea"/>
                <a:cs typeface="+mj-cs"/>
                <a:sym typeface="Helvetica"/>
              </a:defRPr>
            </a:lvl1pPr>
          </a:lstStyle>
          <a:p>
            <a:r>
              <a:rPr lang="en-US" dirty="0"/>
              <a:t>Gradient Mapping Function select</a:t>
            </a:r>
            <a:endParaRPr dirty="0"/>
          </a:p>
        </p:txBody>
      </p:sp>
      <p:pic>
        <p:nvPicPr>
          <p:cNvPr id="3" name="图片 2">
            <a:extLst>
              <a:ext uri="{FF2B5EF4-FFF2-40B4-BE49-F238E27FC236}">
                <a16:creationId xmlns:a16="http://schemas.microsoft.com/office/drawing/2014/main" id="{AF9A1BFB-D2FD-4A0A-AD78-5487C99B0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79" y="4499665"/>
            <a:ext cx="24531765" cy="9216335"/>
          </a:xfrm>
          <a:prstGeom prst="rect">
            <a:avLst/>
          </a:prstGeom>
        </p:spPr>
      </p:pic>
      <p:grpSp>
        <p:nvGrpSpPr>
          <p:cNvPr id="4" name="组合 3">
            <a:extLst>
              <a:ext uri="{FF2B5EF4-FFF2-40B4-BE49-F238E27FC236}">
                <a16:creationId xmlns:a16="http://schemas.microsoft.com/office/drawing/2014/main" id="{3DF55274-676A-4874-88C3-E24D7E1D6CAB}"/>
              </a:ext>
            </a:extLst>
          </p:cNvPr>
          <p:cNvGrpSpPr/>
          <p:nvPr/>
        </p:nvGrpSpPr>
        <p:grpSpPr>
          <a:xfrm>
            <a:off x="-5280636" y="-1750674"/>
            <a:ext cx="12025995" cy="9682287"/>
            <a:chOff x="-515485" y="-188975"/>
            <a:chExt cx="12025995" cy="9682287"/>
          </a:xfrm>
        </p:grpSpPr>
        <p:sp>
          <p:nvSpPr>
            <p:cNvPr id="5" name="Shape 159">
              <a:extLst>
                <a:ext uri="{FF2B5EF4-FFF2-40B4-BE49-F238E27FC236}">
                  <a16:creationId xmlns:a16="http://schemas.microsoft.com/office/drawing/2014/main" id="{1B36778A-ED89-4643-A7B5-B5894F0876BE}"/>
                </a:ext>
              </a:extLst>
            </p:cNvPr>
            <p:cNvSpPr/>
            <p:nvPr/>
          </p:nvSpPr>
          <p:spPr>
            <a:xfrm flipV="1">
              <a:off x="-515485" y="-188975"/>
              <a:ext cx="12025995" cy="968228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grpSp>
          <p:nvGrpSpPr>
            <p:cNvPr id="6" name="组合 8">
              <a:extLst>
                <a:ext uri="{FF2B5EF4-FFF2-40B4-BE49-F238E27FC236}">
                  <a16:creationId xmlns:a16="http://schemas.microsoft.com/office/drawing/2014/main" id="{7499A04B-CD1D-4540-BE35-046063878363}"/>
                </a:ext>
              </a:extLst>
            </p:cNvPr>
            <p:cNvGrpSpPr/>
            <p:nvPr/>
          </p:nvGrpSpPr>
          <p:grpSpPr>
            <a:xfrm>
              <a:off x="4792564" y="2774560"/>
              <a:ext cx="2992919" cy="2462697"/>
              <a:chOff x="0" y="0"/>
              <a:chExt cx="2992917" cy="2462695"/>
            </a:xfrm>
          </p:grpSpPr>
          <p:sp>
            <p:nvSpPr>
              <p:cNvPr id="7" name="Shape 175">
                <a:extLst>
                  <a:ext uri="{FF2B5EF4-FFF2-40B4-BE49-F238E27FC236}">
                    <a16:creationId xmlns:a16="http://schemas.microsoft.com/office/drawing/2014/main" id="{06377207-6C25-4196-A267-8B507D23D0C1}"/>
                  </a:ext>
                </a:extLst>
              </p:cNvPr>
              <p:cNvSpPr/>
              <p:nvPr/>
            </p:nvSpPr>
            <p:spPr>
              <a:xfrm rot="1745620">
                <a:off x="2771873" y="33723"/>
                <a:ext cx="187321" cy="18732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 name="Shape 175">
                <a:extLst>
                  <a:ext uri="{FF2B5EF4-FFF2-40B4-BE49-F238E27FC236}">
                    <a16:creationId xmlns:a16="http://schemas.microsoft.com/office/drawing/2014/main" id="{2F71ED68-1C47-4E04-8664-AFA9DEA8EF91}"/>
                  </a:ext>
                </a:extLst>
              </p:cNvPr>
              <p:cNvSpPr/>
              <p:nvPr/>
            </p:nvSpPr>
            <p:spPr>
              <a:xfrm rot="1745620">
                <a:off x="2414685" y="216283"/>
                <a:ext cx="301618" cy="303206"/>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 name="Shape 175">
                <a:extLst>
                  <a:ext uri="{FF2B5EF4-FFF2-40B4-BE49-F238E27FC236}">
                    <a16:creationId xmlns:a16="http://schemas.microsoft.com/office/drawing/2014/main" id="{FD0FBFF9-A361-4A9C-854D-BC66B19E0AFE}"/>
                  </a:ext>
                </a:extLst>
              </p:cNvPr>
              <p:cNvSpPr/>
              <p:nvPr/>
            </p:nvSpPr>
            <p:spPr>
              <a:xfrm rot="1745620">
                <a:off x="2284510" y="502037"/>
                <a:ext cx="106362" cy="10636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 name="Shape 175">
                <a:extLst>
                  <a:ext uri="{FF2B5EF4-FFF2-40B4-BE49-F238E27FC236}">
                    <a16:creationId xmlns:a16="http://schemas.microsoft.com/office/drawing/2014/main" id="{F7DF2F24-0156-4902-A10F-F704586D2F89}"/>
                  </a:ext>
                </a:extLst>
              </p:cNvPr>
              <p:cNvSpPr/>
              <p:nvPr/>
            </p:nvSpPr>
            <p:spPr>
              <a:xfrm rot="1745620">
                <a:off x="2001935" y="679835"/>
                <a:ext cx="187321" cy="18732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 name="Shape 175">
                <a:extLst>
                  <a:ext uri="{FF2B5EF4-FFF2-40B4-BE49-F238E27FC236}">
                    <a16:creationId xmlns:a16="http://schemas.microsoft.com/office/drawing/2014/main" id="{651CDF43-9227-438E-B0A3-CDBE982C567A}"/>
                  </a:ext>
                </a:extLst>
              </p:cNvPr>
              <p:cNvSpPr/>
              <p:nvPr/>
            </p:nvSpPr>
            <p:spPr>
              <a:xfrm rot="1745620">
                <a:off x="1644749" y="862395"/>
                <a:ext cx="301618" cy="303206"/>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 name="Shape 175">
                <a:extLst>
                  <a:ext uri="{FF2B5EF4-FFF2-40B4-BE49-F238E27FC236}">
                    <a16:creationId xmlns:a16="http://schemas.microsoft.com/office/drawing/2014/main" id="{C11F0CF6-819D-4A00-A9FC-E0513F74E331}"/>
                  </a:ext>
                </a:extLst>
              </p:cNvPr>
              <p:cNvSpPr/>
              <p:nvPr/>
            </p:nvSpPr>
            <p:spPr>
              <a:xfrm rot="1745620">
                <a:off x="1514573" y="1149737"/>
                <a:ext cx="106361" cy="10477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 name="Shape 175">
                <a:extLst>
                  <a:ext uri="{FF2B5EF4-FFF2-40B4-BE49-F238E27FC236}">
                    <a16:creationId xmlns:a16="http://schemas.microsoft.com/office/drawing/2014/main" id="{210B4586-97EA-4C45-BE0A-DCC8BA60E485}"/>
                  </a:ext>
                </a:extLst>
              </p:cNvPr>
              <p:cNvSpPr/>
              <p:nvPr/>
            </p:nvSpPr>
            <p:spPr>
              <a:xfrm rot="1745620">
                <a:off x="1276448" y="1237048"/>
                <a:ext cx="187321" cy="18732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 name="Shape 175">
                <a:extLst>
                  <a:ext uri="{FF2B5EF4-FFF2-40B4-BE49-F238E27FC236}">
                    <a16:creationId xmlns:a16="http://schemas.microsoft.com/office/drawing/2014/main" id="{01E226E7-F819-4ACC-8D90-21E6CEC20F21}"/>
                  </a:ext>
                </a:extLst>
              </p:cNvPr>
              <p:cNvSpPr/>
              <p:nvPr/>
            </p:nvSpPr>
            <p:spPr>
              <a:xfrm rot="1745620">
                <a:off x="1143098" y="1402150"/>
                <a:ext cx="122234" cy="1238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 name="Shape 175">
                <a:extLst>
                  <a:ext uri="{FF2B5EF4-FFF2-40B4-BE49-F238E27FC236}">
                    <a16:creationId xmlns:a16="http://schemas.microsoft.com/office/drawing/2014/main" id="{92FDEA50-8626-4CB5-950F-955008BA5B28}"/>
                  </a:ext>
                </a:extLst>
              </p:cNvPr>
              <p:cNvSpPr/>
              <p:nvPr/>
            </p:nvSpPr>
            <p:spPr>
              <a:xfrm rot="1745620">
                <a:off x="719235" y="1759336"/>
                <a:ext cx="104773" cy="10636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 name="Shape 175">
                <a:extLst>
                  <a:ext uri="{FF2B5EF4-FFF2-40B4-BE49-F238E27FC236}">
                    <a16:creationId xmlns:a16="http://schemas.microsoft.com/office/drawing/2014/main" id="{B69EF61D-5E36-4811-A045-1A0DBBC70EFA}"/>
                  </a:ext>
                </a:extLst>
              </p:cNvPr>
              <p:cNvSpPr/>
              <p:nvPr/>
            </p:nvSpPr>
            <p:spPr>
              <a:xfrm rot="1745620">
                <a:off x="506510" y="1868873"/>
                <a:ext cx="187321" cy="18732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7" name="Shape 175">
                <a:extLst>
                  <a:ext uri="{FF2B5EF4-FFF2-40B4-BE49-F238E27FC236}">
                    <a16:creationId xmlns:a16="http://schemas.microsoft.com/office/drawing/2014/main" id="{D9F7163B-6AB5-4440-BFFF-25D7DD41DC5C}"/>
                  </a:ext>
                </a:extLst>
              </p:cNvPr>
              <p:cNvSpPr/>
              <p:nvPr/>
            </p:nvSpPr>
            <p:spPr>
              <a:xfrm rot="1745620">
                <a:off x="147736" y="2051432"/>
                <a:ext cx="303206" cy="303207"/>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8" name="Shape 175">
                <a:extLst>
                  <a:ext uri="{FF2B5EF4-FFF2-40B4-BE49-F238E27FC236}">
                    <a16:creationId xmlns:a16="http://schemas.microsoft.com/office/drawing/2014/main" id="{4B12F14C-EF5B-4DFB-9A81-9BA7915842F7}"/>
                  </a:ext>
                </a:extLst>
              </p:cNvPr>
              <p:cNvSpPr/>
              <p:nvPr/>
            </p:nvSpPr>
            <p:spPr>
              <a:xfrm rot="1745620">
                <a:off x="19148" y="2337187"/>
                <a:ext cx="106360" cy="10636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9" name="Shape 175">
                <a:extLst>
                  <a:ext uri="{FF2B5EF4-FFF2-40B4-BE49-F238E27FC236}">
                    <a16:creationId xmlns:a16="http://schemas.microsoft.com/office/drawing/2014/main" id="{97124637-1018-444E-A2B0-394375B6C05D}"/>
                  </a:ext>
                </a:extLst>
              </p:cNvPr>
              <p:cNvSpPr/>
              <p:nvPr/>
            </p:nvSpPr>
            <p:spPr>
              <a:xfrm rot="1745620">
                <a:off x="830360" y="1627574"/>
                <a:ext cx="149222" cy="1492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0" name="Shape 175">
                <a:extLst>
                  <a:ext uri="{FF2B5EF4-FFF2-40B4-BE49-F238E27FC236}">
                    <a16:creationId xmlns:a16="http://schemas.microsoft.com/office/drawing/2014/main" id="{040A65E3-5EFE-43A0-B348-AC20BF91DA3A}"/>
                  </a:ext>
                </a:extLst>
              </p:cNvPr>
              <p:cNvSpPr/>
              <p:nvPr/>
            </p:nvSpPr>
            <p:spPr>
              <a:xfrm rot="2645620">
                <a:off x="993875" y="1519625"/>
                <a:ext cx="122234" cy="1238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grpSp>
    </p:spTree>
    <p:extLst>
      <p:ext uri="{BB962C8B-B14F-4D97-AF65-F5344CB8AC3E}">
        <p14:creationId xmlns:p14="http://schemas.microsoft.com/office/powerpoint/2010/main" val="289884942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529"/>
                                        </p:tgtEl>
                                        <p:attrNameLst>
                                          <p:attrName>style.visibility</p:attrName>
                                        </p:attrNameLst>
                                      </p:cBhvr>
                                      <p:to>
                                        <p:strVal val="visible"/>
                                      </p:to>
                                    </p:set>
                                    <p:animEffect transition="in" filter="dissolve">
                                      <p:cBhvr>
                                        <p:cTn id="7" dur="500"/>
                                        <p:tgtEl>
                                          <p:spTgt spid="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96"/>
          <p:cNvSpPr txBox="1"/>
          <p:nvPr/>
        </p:nvSpPr>
        <p:spPr>
          <a:xfrm>
            <a:off x="7841856" y="1771911"/>
            <a:ext cx="8151646" cy="10058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a:defRPr sz="6000" b="1">
                <a:solidFill>
                  <a:srgbClr val="1E1E1E"/>
                </a:solidFill>
                <a:latin typeface="+mn-lt"/>
                <a:ea typeface="+mn-ea"/>
                <a:cs typeface="+mn-cs"/>
                <a:sym typeface="Helvetica"/>
              </a:defRPr>
            </a:lvl1pPr>
          </a:lstStyle>
          <a:p>
            <a:r>
              <a:t>Loss parameter select</a:t>
            </a:r>
          </a:p>
        </p:txBody>
      </p:sp>
      <p:graphicFrame>
        <p:nvGraphicFramePr>
          <p:cNvPr id="29" name="表格"/>
          <p:cNvGraphicFramePr/>
          <p:nvPr>
            <p:extLst>
              <p:ext uri="{D42A27DB-BD31-4B8C-83A1-F6EECF244321}">
                <p14:modId xmlns:p14="http://schemas.microsoft.com/office/powerpoint/2010/main" val="1049309388"/>
              </p:ext>
            </p:extLst>
          </p:nvPr>
        </p:nvGraphicFramePr>
        <p:xfrm>
          <a:off x="5626664" y="4869180"/>
          <a:ext cx="12240579" cy="5407947"/>
        </p:xfrm>
        <a:graphic>
          <a:graphicData uri="http://schemas.openxmlformats.org/drawingml/2006/table">
            <a:tbl>
              <a:tblPr bandRow="1">
                <a:tableStyleId>{C7B018BB-80A7-4F77-B60F-C8B233D01FF8}</a:tableStyleId>
              </a:tblPr>
              <a:tblGrid>
                <a:gridCol w="4417026">
                  <a:extLst>
                    <a:ext uri="{9D8B030D-6E8A-4147-A177-3AD203B41FA5}">
                      <a16:colId xmlns:a16="http://schemas.microsoft.com/office/drawing/2014/main" val="20000"/>
                    </a:ext>
                  </a:extLst>
                </a:gridCol>
                <a:gridCol w="2607851">
                  <a:extLst>
                    <a:ext uri="{9D8B030D-6E8A-4147-A177-3AD203B41FA5}">
                      <a16:colId xmlns:a16="http://schemas.microsoft.com/office/drawing/2014/main" val="20001"/>
                    </a:ext>
                  </a:extLst>
                </a:gridCol>
                <a:gridCol w="2607851">
                  <a:extLst>
                    <a:ext uri="{9D8B030D-6E8A-4147-A177-3AD203B41FA5}">
                      <a16:colId xmlns:a16="http://schemas.microsoft.com/office/drawing/2014/main" val="20002"/>
                    </a:ext>
                  </a:extLst>
                </a:gridCol>
                <a:gridCol w="2607851">
                  <a:extLst>
                    <a:ext uri="{9D8B030D-6E8A-4147-A177-3AD203B41FA5}">
                      <a16:colId xmlns:a16="http://schemas.microsoft.com/office/drawing/2014/main" val="20003"/>
                    </a:ext>
                  </a:extLst>
                </a:gridCol>
              </a:tblGrid>
              <a:tr h="1802649">
                <a:tc>
                  <a:txBody>
                    <a:bodyPr/>
                    <a:lstStyle/>
                    <a:p>
                      <a:pPr indent="228600" algn="ctr">
                        <a:defRPr sz="1800"/>
                      </a:pPr>
                      <a:r>
                        <a:rPr sz="4000">
                          <a:latin typeface="+mn-lt"/>
                          <a:ea typeface="+mn-ea"/>
                          <a:cs typeface="+mn-cs"/>
                          <a:sym typeface="Helvetica"/>
                        </a:rPr>
                        <a:t>WMSE parameter</a:t>
                      </a:r>
                    </a:p>
                  </a:txBody>
                  <a:tcPr marL="0" marR="0" marT="0" marB="0" anchor="ctr" horzOverflow="overflow">
                    <a:lnL w="38100">
                      <a:solidFill>
                        <a:srgbClr val="000000"/>
                      </a:solidFill>
                    </a:lnL>
                    <a:lnR w="38100">
                      <a:solidFill>
                        <a:srgbClr val="000000"/>
                      </a:solidFill>
                    </a:lnR>
                    <a:lnT w="38100">
                      <a:solidFill>
                        <a:srgbClr val="000000"/>
                      </a:solidFill>
                    </a:lnT>
                    <a:lnB w="38100">
                      <a:solidFill>
                        <a:srgbClr val="000000"/>
                      </a:solidFill>
                    </a:lnB>
                    <a:noFill/>
                  </a:tcPr>
                </a:tc>
                <a:tc>
                  <a:txBody>
                    <a:bodyPr/>
                    <a:lstStyle/>
                    <a:p>
                      <a:pPr indent="228600" algn="ctr">
                        <a:defRPr sz="1800"/>
                      </a:pPr>
                      <a:r>
                        <a:rPr sz="4000" dirty="0">
                          <a:latin typeface="+mn-lt"/>
                          <a:ea typeface="+mn-ea"/>
                          <a:cs typeface="+mn-cs"/>
                          <a:sym typeface="Helvetica"/>
                        </a:rPr>
                        <a:t>0.1</a:t>
                      </a:r>
                    </a:p>
                  </a:txBody>
                  <a:tcPr marL="0" marR="0" marT="0" marB="0" anchor="ctr" horzOverflow="overflow">
                    <a:lnL w="38100">
                      <a:solidFill>
                        <a:srgbClr val="000000"/>
                      </a:solidFill>
                    </a:lnL>
                    <a:lnR w="38100">
                      <a:solidFill>
                        <a:srgbClr val="000000"/>
                      </a:solidFill>
                    </a:lnR>
                    <a:lnT w="38100">
                      <a:solidFill>
                        <a:srgbClr val="000000"/>
                      </a:solidFill>
                    </a:lnT>
                    <a:lnB w="38100">
                      <a:solidFill>
                        <a:srgbClr val="000000"/>
                      </a:solidFill>
                    </a:lnB>
                    <a:noFill/>
                  </a:tcPr>
                </a:tc>
                <a:tc>
                  <a:txBody>
                    <a:bodyPr/>
                    <a:lstStyle/>
                    <a:p>
                      <a:pPr indent="228600" algn="ctr">
                        <a:defRPr sz="1800"/>
                      </a:pPr>
                      <a:r>
                        <a:rPr sz="4000">
                          <a:latin typeface="+mn-lt"/>
                          <a:ea typeface="+mn-ea"/>
                          <a:cs typeface="+mn-cs"/>
                          <a:sym typeface="Helvetica"/>
                        </a:rPr>
                        <a:t>1</a:t>
                      </a:r>
                    </a:p>
                  </a:txBody>
                  <a:tcPr marL="0" marR="0" marT="0" marB="0" anchor="ctr" horzOverflow="overflow">
                    <a:lnL w="38100">
                      <a:solidFill>
                        <a:srgbClr val="000000"/>
                      </a:solidFill>
                    </a:lnL>
                    <a:lnR w="38100">
                      <a:solidFill>
                        <a:srgbClr val="000000"/>
                      </a:solidFill>
                    </a:lnR>
                    <a:lnT w="38100">
                      <a:solidFill>
                        <a:srgbClr val="000000"/>
                      </a:solidFill>
                    </a:lnT>
                    <a:lnB w="38100">
                      <a:solidFill>
                        <a:srgbClr val="000000"/>
                      </a:solidFill>
                    </a:lnB>
                    <a:noFill/>
                  </a:tcPr>
                </a:tc>
                <a:tc>
                  <a:txBody>
                    <a:bodyPr/>
                    <a:lstStyle/>
                    <a:p>
                      <a:pPr indent="228600" algn="ctr">
                        <a:defRPr sz="1800"/>
                      </a:pPr>
                      <a:r>
                        <a:rPr sz="4000">
                          <a:latin typeface="+mn-lt"/>
                          <a:ea typeface="+mn-ea"/>
                          <a:cs typeface="+mn-cs"/>
                          <a:sym typeface="Helvetica"/>
                        </a:rPr>
                        <a:t>3</a:t>
                      </a:r>
                    </a:p>
                  </a:txBody>
                  <a:tcPr marL="0" marR="0" marT="0" marB="0" anchor="ctr" horzOverflow="overflow">
                    <a:lnL w="38100">
                      <a:solidFill>
                        <a:srgbClr val="000000"/>
                      </a:solidFill>
                    </a:lnL>
                    <a:lnR w="38100">
                      <a:solidFill>
                        <a:srgbClr val="000000"/>
                      </a:solidFill>
                    </a:lnR>
                    <a:lnT w="38100">
                      <a:solidFill>
                        <a:srgbClr val="000000"/>
                      </a:solidFill>
                    </a:lnT>
                    <a:lnB w="38100">
                      <a:solidFill>
                        <a:srgbClr val="000000"/>
                      </a:solidFill>
                    </a:lnB>
                    <a:noFill/>
                  </a:tcPr>
                </a:tc>
                <a:extLst>
                  <a:ext uri="{0D108BD9-81ED-4DB2-BD59-A6C34878D82A}">
                    <a16:rowId xmlns:a16="http://schemas.microsoft.com/office/drawing/2014/main" val="10000"/>
                  </a:ext>
                </a:extLst>
              </a:tr>
              <a:tr h="1802649">
                <a:tc>
                  <a:txBody>
                    <a:bodyPr/>
                    <a:lstStyle/>
                    <a:p>
                      <a:pPr indent="228600" algn="ctr">
                        <a:defRPr sz="1800"/>
                      </a:pPr>
                      <a:r>
                        <a:rPr sz="4000">
                          <a:latin typeface="+mn-lt"/>
                          <a:ea typeface="+mn-ea"/>
                          <a:cs typeface="+mn-cs"/>
                          <a:sym typeface="Helvetica"/>
                        </a:rPr>
                        <a:t>Average GEN accuracy</a:t>
                      </a:r>
                    </a:p>
                  </a:txBody>
                  <a:tcPr marL="0" marR="0" marT="0" marB="0" anchor="ctr" horzOverflow="overflow">
                    <a:lnL w="38100">
                      <a:solidFill>
                        <a:srgbClr val="000000"/>
                      </a:solidFill>
                    </a:lnL>
                    <a:lnR w="38100">
                      <a:solidFill>
                        <a:srgbClr val="000000"/>
                      </a:solidFill>
                    </a:lnR>
                    <a:lnT w="38100">
                      <a:solidFill>
                        <a:srgbClr val="000000"/>
                      </a:solidFill>
                    </a:lnT>
                    <a:lnB w="38100">
                      <a:solidFill>
                        <a:srgbClr val="000000"/>
                      </a:solidFill>
                    </a:lnB>
                    <a:noFill/>
                  </a:tcPr>
                </a:tc>
                <a:tc>
                  <a:txBody>
                    <a:bodyPr/>
                    <a:lstStyle/>
                    <a:p>
                      <a:pPr indent="228600" algn="ctr">
                        <a:defRPr sz="1800"/>
                      </a:pPr>
                      <a:r>
                        <a:rPr sz="4000">
                          <a:latin typeface="+mn-lt"/>
                          <a:ea typeface="+mn-ea"/>
                          <a:cs typeface="+mn-cs"/>
                          <a:sym typeface="Helvetica"/>
                        </a:rPr>
                        <a:t>78.71%</a:t>
                      </a:r>
                    </a:p>
                  </a:txBody>
                  <a:tcPr marL="0" marR="0" marT="0" marB="0" anchor="ctr" horzOverflow="overflow">
                    <a:lnL w="38100">
                      <a:solidFill>
                        <a:srgbClr val="000000"/>
                      </a:solidFill>
                    </a:lnL>
                    <a:lnR w="38100">
                      <a:solidFill>
                        <a:srgbClr val="000000"/>
                      </a:solidFill>
                    </a:lnR>
                    <a:lnT w="38100">
                      <a:solidFill>
                        <a:srgbClr val="000000"/>
                      </a:solidFill>
                    </a:lnT>
                    <a:lnB w="38100">
                      <a:solidFill>
                        <a:srgbClr val="000000"/>
                      </a:solidFill>
                    </a:lnB>
                    <a:noFill/>
                  </a:tcPr>
                </a:tc>
                <a:tc>
                  <a:txBody>
                    <a:bodyPr/>
                    <a:lstStyle/>
                    <a:p>
                      <a:pPr indent="228600" algn="ctr">
                        <a:defRPr sz="1800"/>
                      </a:pPr>
                      <a:r>
                        <a:rPr sz="4000">
                          <a:latin typeface="+mn-lt"/>
                          <a:ea typeface="+mn-ea"/>
                          <a:cs typeface="+mn-cs"/>
                          <a:sym typeface="Helvetica"/>
                        </a:rPr>
                        <a:t>74.05%</a:t>
                      </a:r>
                    </a:p>
                  </a:txBody>
                  <a:tcPr marL="0" marR="0" marT="0" marB="0" anchor="ctr" horzOverflow="overflow">
                    <a:lnL w="38100">
                      <a:solidFill>
                        <a:srgbClr val="000000"/>
                      </a:solidFill>
                    </a:lnL>
                    <a:lnR w="38100">
                      <a:solidFill>
                        <a:srgbClr val="000000"/>
                      </a:solidFill>
                    </a:lnR>
                    <a:lnT w="38100">
                      <a:solidFill>
                        <a:srgbClr val="000000"/>
                      </a:solidFill>
                    </a:lnT>
                    <a:lnB w="38100">
                      <a:solidFill>
                        <a:srgbClr val="000000"/>
                      </a:solidFill>
                    </a:lnB>
                    <a:noFill/>
                  </a:tcPr>
                </a:tc>
                <a:tc>
                  <a:txBody>
                    <a:bodyPr/>
                    <a:lstStyle/>
                    <a:p>
                      <a:pPr indent="228600" algn="ctr">
                        <a:defRPr sz="1800"/>
                      </a:pPr>
                      <a:r>
                        <a:rPr sz="4000">
                          <a:latin typeface="+mn-lt"/>
                          <a:ea typeface="+mn-ea"/>
                          <a:cs typeface="+mn-cs"/>
                          <a:sym typeface="Helvetica"/>
                        </a:rPr>
                        <a:t>71.30%</a:t>
                      </a:r>
                    </a:p>
                  </a:txBody>
                  <a:tcPr marL="0" marR="0" marT="0" marB="0" anchor="ctr" horzOverflow="overflow">
                    <a:lnL w="38100">
                      <a:solidFill>
                        <a:srgbClr val="000000"/>
                      </a:solidFill>
                    </a:lnL>
                    <a:lnR w="38100">
                      <a:solidFill>
                        <a:srgbClr val="000000"/>
                      </a:solidFill>
                    </a:lnR>
                    <a:lnT w="38100">
                      <a:solidFill>
                        <a:srgbClr val="000000"/>
                      </a:solidFill>
                    </a:lnT>
                    <a:lnB w="38100">
                      <a:solidFill>
                        <a:srgbClr val="000000"/>
                      </a:solidFill>
                    </a:lnB>
                    <a:noFill/>
                  </a:tcPr>
                </a:tc>
                <a:extLst>
                  <a:ext uri="{0D108BD9-81ED-4DB2-BD59-A6C34878D82A}">
                    <a16:rowId xmlns:a16="http://schemas.microsoft.com/office/drawing/2014/main" val="10001"/>
                  </a:ext>
                </a:extLst>
              </a:tr>
              <a:tr h="1802649">
                <a:tc>
                  <a:txBody>
                    <a:bodyPr/>
                    <a:lstStyle/>
                    <a:p>
                      <a:pPr indent="228600" algn="ctr">
                        <a:defRPr sz="1800"/>
                      </a:pPr>
                      <a:r>
                        <a:rPr sz="4000">
                          <a:latin typeface="+mn-lt"/>
                          <a:ea typeface="+mn-ea"/>
                          <a:cs typeface="+mn-cs"/>
                          <a:sym typeface="Helvetica"/>
                        </a:rPr>
                        <a:t>Average LRI accuracy</a:t>
                      </a:r>
                    </a:p>
                  </a:txBody>
                  <a:tcPr marL="0" marR="0" marT="0" marB="0" anchor="ctr" horzOverflow="overflow">
                    <a:lnL w="38100">
                      <a:solidFill>
                        <a:srgbClr val="000000"/>
                      </a:solidFill>
                    </a:lnL>
                    <a:lnR w="38100">
                      <a:solidFill>
                        <a:srgbClr val="000000"/>
                      </a:solidFill>
                    </a:lnR>
                    <a:lnT w="38100">
                      <a:solidFill>
                        <a:srgbClr val="000000"/>
                      </a:solidFill>
                    </a:lnT>
                    <a:lnB w="38100">
                      <a:solidFill>
                        <a:srgbClr val="000000"/>
                      </a:solidFill>
                    </a:lnB>
                    <a:noFill/>
                  </a:tcPr>
                </a:tc>
                <a:tc gridSpan="3">
                  <a:txBody>
                    <a:bodyPr/>
                    <a:lstStyle/>
                    <a:p>
                      <a:pPr indent="228600" algn="ctr">
                        <a:defRPr sz="1800"/>
                      </a:pPr>
                      <a:r>
                        <a:rPr sz="4000" dirty="0">
                          <a:latin typeface="+mn-lt"/>
                          <a:ea typeface="+mn-ea"/>
                          <a:cs typeface="+mn-cs"/>
                          <a:sym typeface="Helvetica"/>
                        </a:rPr>
                        <a:t>64.67%</a:t>
                      </a:r>
                    </a:p>
                  </a:txBody>
                  <a:tcPr marL="0" marR="0" marT="0" marB="0" anchor="ctr" horzOverflow="overflow">
                    <a:lnL w="38100">
                      <a:solidFill>
                        <a:srgbClr val="000000"/>
                      </a:solidFill>
                    </a:lnL>
                    <a:lnR w="38100">
                      <a:solidFill>
                        <a:srgbClr val="000000"/>
                      </a:solidFill>
                    </a:lnR>
                    <a:lnT w="38100">
                      <a:solidFill>
                        <a:srgbClr val="000000"/>
                      </a:solidFill>
                    </a:lnT>
                    <a:lnB w="38100">
                      <a:solidFill>
                        <a:srgbClr val="000000"/>
                      </a:solidFill>
                    </a:lnB>
                    <a:no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bl>
          </a:graphicData>
        </a:graphic>
      </p:graphicFrame>
      <p:grpSp>
        <p:nvGrpSpPr>
          <p:cNvPr id="4" name="组合 3">
            <a:extLst>
              <a:ext uri="{FF2B5EF4-FFF2-40B4-BE49-F238E27FC236}">
                <a16:creationId xmlns:a16="http://schemas.microsoft.com/office/drawing/2014/main" id="{C0A179D2-8B70-4973-B6CB-CDF2D277CDBE}"/>
              </a:ext>
            </a:extLst>
          </p:cNvPr>
          <p:cNvGrpSpPr/>
          <p:nvPr/>
        </p:nvGrpSpPr>
        <p:grpSpPr>
          <a:xfrm>
            <a:off x="-5280636" y="-1750674"/>
            <a:ext cx="12025995" cy="9682287"/>
            <a:chOff x="-515485" y="-188975"/>
            <a:chExt cx="12025995" cy="9682287"/>
          </a:xfrm>
        </p:grpSpPr>
        <p:sp>
          <p:nvSpPr>
            <p:cNvPr id="5" name="Shape 159">
              <a:extLst>
                <a:ext uri="{FF2B5EF4-FFF2-40B4-BE49-F238E27FC236}">
                  <a16:creationId xmlns:a16="http://schemas.microsoft.com/office/drawing/2014/main" id="{33EE9558-58A4-471D-9620-02E119B3E343}"/>
                </a:ext>
              </a:extLst>
            </p:cNvPr>
            <p:cNvSpPr/>
            <p:nvPr/>
          </p:nvSpPr>
          <p:spPr>
            <a:xfrm flipV="1">
              <a:off x="-515485" y="-188975"/>
              <a:ext cx="12025995" cy="968228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grpSp>
          <p:nvGrpSpPr>
            <p:cNvPr id="6" name="组合 8">
              <a:extLst>
                <a:ext uri="{FF2B5EF4-FFF2-40B4-BE49-F238E27FC236}">
                  <a16:creationId xmlns:a16="http://schemas.microsoft.com/office/drawing/2014/main" id="{4826EDEC-2E0A-44FA-9649-C4B7DC803A6E}"/>
                </a:ext>
              </a:extLst>
            </p:cNvPr>
            <p:cNvGrpSpPr/>
            <p:nvPr/>
          </p:nvGrpSpPr>
          <p:grpSpPr>
            <a:xfrm>
              <a:off x="4792564" y="2774560"/>
              <a:ext cx="2992919" cy="2462697"/>
              <a:chOff x="0" y="0"/>
              <a:chExt cx="2992917" cy="2462695"/>
            </a:xfrm>
          </p:grpSpPr>
          <p:sp>
            <p:nvSpPr>
              <p:cNvPr id="7" name="Shape 175">
                <a:extLst>
                  <a:ext uri="{FF2B5EF4-FFF2-40B4-BE49-F238E27FC236}">
                    <a16:creationId xmlns:a16="http://schemas.microsoft.com/office/drawing/2014/main" id="{A6DAA2CF-7008-47BC-B587-CE89C515A4E8}"/>
                  </a:ext>
                </a:extLst>
              </p:cNvPr>
              <p:cNvSpPr/>
              <p:nvPr/>
            </p:nvSpPr>
            <p:spPr>
              <a:xfrm rot="1745620">
                <a:off x="2771873" y="33723"/>
                <a:ext cx="187321" cy="18732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8" name="Shape 175">
                <a:extLst>
                  <a:ext uri="{FF2B5EF4-FFF2-40B4-BE49-F238E27FC236}">
                    <a16:creationId xmlns:a16="http://schemas.microsoft.com/office/drawing/2014/main" id="{F46C1B70-9360-480F-8F73-6505AD99535B}"/>
                  </a:ext>
                </a:extLst>
              </p:cNvPr>
              <p:cNvSpPr/>
              <p:nvPr/>
            </p:nvSpPr>
            <p:spPr>
              <a:xfrm rot="1745620">
                <a:off x="2414685" y="216283"/>
                <a:ext cx="301618" cy="303206"/>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9" name="Shape 175">
                <a:extLst>
                  <a:ext uri="{FF2B5EF4-FFF2-40B4-BE49-F238E27FC236}">
                    <a16:creationId xmlns:a16="http://schemas.microsoft.com/office/drawing/2014/main" id="{B37F5E20-AFB7-479B-B5A1-F2FE2B099753}"/>
                  </a:ext>
                </a:extLst>
              </p:cNvPr>
              <p:cNvSpPr/>
              <p:nvPr/>
            </p:nvSpPr>
            <p:spPr>
              <a:xfrm rot="1745620">
                <a:off x="2284510" y="502037"/>
                <a:ext cx="106362" cy="10636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0" name="Shape 175">
                <a:extLst>
                  <a:ext uri="{FF2B5EF4-FFF2-40B4-BE49-F238E27FC236}">
                    <a16:creationId xmlns:a16="http://schemas.microsoft.com/office/drawing/2014/main" id="{213947B1-2C3F-4EBE-95DE-53DBC215AAD0}"/>
                  </a:ext>
                </a:extLst>
              </p:cNvPr>
              <p:cNvSpPr/>
              <p:nvPr/>
            </p:nvSpPr>
            <p:spPr>
              <a:xfrm rot="1745620">
                <a:off x="2001935" y="679835"/>
                <a:ext cx="187321" cy="18732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 name="Shape 175">
                <a:extLst>
                  <a:ext uri="{FF2B5EF4-FFF2-40B4-BE49-F238E27FC236}">
                    <a16:creationId xmlns:a16="http://schemas.microsoft.com/office/drawing/2014/main" id="{C6F78C19-6E96-4B3E-8E4E-C0B5A06C2978}"/>
                  </a:ext>
                </a:extLst>
              </p:cNvPr>
              <p:cNvSpPr/>
              <p:nvPr/>
            </p:nvSpPr>
            <p:spPr>
              <a:xfrm rot="1745620">
                <a:off x="1644749" y="862395"/>
                <a:ext cx="301618" cy="303206"/>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 name="Shape 175">
                <a:extLst>
                  <a:ext uri="{FF2B5EF4-FFF2-40B4-BE49-F238E27FC236}">
                    <a16:creationId xmlns:a16="http://schemas.microsoft.com/office/drawing/2014/main" id="{16C3B662-482D-435E-A2B9-0FE499A5132A}"/>
                  </a:ext>
                </a:extLst>
              </p:cNvPr>
              <p:cNvSpPr/>
              <p:nvPr/>
            </p:nvSpPr>
            <p:spPr>
              <a:xfrm rot="1745620">
                <a:off x="1514573" y="1149737"/>
                <a:ext cx="106361" cy="10477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 name="Shape 175">
                <a:extLst>
                  <a:ext uri="{FF2B5EF4-FFF2-40B4-BE49-F238E27FC236}">
                    <a16:creationId xmlns:a16="http://schemas.microsoft.com/office/drawing/2014/main" id="{22FEEA12-F3A4-4441-86E2-8868D077B35B}"/>
                  </a:ext>
                </a:extLst>
              </p:cNvPr>
              <p:cNvSpPr/>
              <p:nvPr/>
            </p:nvSpPr>
            <p:spPr>
              <a:xfrm rot="1745620">
                <a:off x="1276448" y="1237048"/>
                <a:ext cx="187321" cy="18732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 name="Shape 175">
                <a:extLst>
                  <a:ext uri="{FF2B5EF4-FFF2-40B4-BE49-F238E27FC236}">
                    <a16:creationId xmlns:a16="http://schemas.microsoft.com/office/drawing/2014/main" id="{2EB41A80-80BB-4AEC-8875-1ABC9F8120F5}"/>
                  </a:ext>
                </a:extLst>
              </p:cNvPr>
              <p:cNvSpPr/>
              <p:nvPr/>
            </p:nvSpPr>
            <p:spPr>
              <a:xfrm rot="1745620">
                <a:off x="1143098" y="1402150"/>
                <a:ext cx="122234" cy="1238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 name="Shape 175">
                <a:extLst>
                  <a:ext uri="{FF2B5EF4-FFF2-40B4-BE49-F238E27FC236}">
                    <a16:creationId xmlns:a16="http://schemas.microsoft.com/office/drawing/2014/main" id="{70535BB8-A977-40FE-9076-5474ABD40DBB}"/>
                  </a:ext>
                </a:extLst>
              </p:cNvPr>
              <p:cNvSpPr/>
              <p:nvPr/>
            </p:nvSpPr>
            <p:spPr>
              <a:xfrm rot="1745620">
                <a:off x="719235" y="1759336"/>
                <a:ext cx="104773" cy="106362"/>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 name="Shape 175">
                <a:extLst>
                  <a:ext uri="{FF2B5EF4-FFF2-40B4-BE49-F238E27FC236}">
                    <a16:creationId xmlns:a16="http://schemas.microsoft.com/office/drawing/2014/main" id="{D7EFE1B4-5CF1-4C23-BD6C-D471882FFA14}"/>
                  </a:ext>
                </a:extLst>
              </p:cNvPr>
              <p:cNvSpPr/>
              <p:nvPr/>
            </p:nvSpPr>
            <p:spPr>
              <a:xfrm rot="1745620">
                <a:off x="506510" y="1868873"/>
                <a:ext cx="187321" cy="18732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7" name="Shape 175">
                <a:extLst>
                  <a:ext uri="{FF2B5EF4-FFF2-40B4-BE49-F238E27FC236}">
                    <a16:creationId xmlns:a16="http://schemas.microsoft.com/office/drawing/2014/main" id="{31C3C30A-5423-406B-8B15-3FE37E8434A1}"/>
                  </a:ext>
                </a:extLst>
              </p:cNvPr>
              <p:cNvSpPr/>
              <p:nvPr/>
            </p:nvSpPr>
            <p:spPr>
              <a:xfrm rot="1745620">
                <a:off x="147736" y="2051432"/>
                <a:ext cx="303206" cy="303207"/>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8" name="Shape 175">
                <a:extLst>
                  <a:ext uri="{FF2B5EF4-FFF2-40B4-BE49-F238E27FC236}">
                    <a16:creationId xmlns:a16="http://schemas.microsoft.com/office/drawing/2014/main" id="{F70E6AF0-0A9C-4AA6-86A5-8DF88E3AA96B}"/>
                  </a:ext>
                </a:extLst>
              </p:cNvPr>
              <p:cNvSpPr/>
              <p:nvPr/>
            </p:nvSpPr>
            <p:spPr>
              <a:xfrm rot="1745620">
                <a:off x="19148" y="2337187"/>
                <a:ext cx="106360" cy="106361"/>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9" name="Shape 175">
                <a:extLst>
                  <a:ext uri="{FF2B5EF4-FFF2-40B4-BE49-F238E27FC236}">
                    <a16:creationId xmlns:a16="http://schemas.microsoft.com/office/drawing/2014/main" id="{8CDBAAED-8196-4157-8FE4-7C8B8CD2227B}"/>
                  </a:ext>
                </a:extLst>
              </p:cNvPr>
              <p:cNvSpPr/>
              <p:nvPr/>
            </p:nvSpPr>
            <p:spPr>
              <a:xfrm rot="1745620">
                <a:off x="830360" y="1627574"/>
                <a:ext cx="149222" cy="1492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0" name="Shape 175">
                <a:extLst>
                  <a:ext uri="{FF2B5EF4-FFF2-40B4-BE49-F238E27FC236}">
                    <a16:creationId xmlns:a16="http://schemas.microsoft.com/office/drawing/2014/main" id="{89AAF4DC-DB77-446B-8AAF-5B6A7FAD522B}"/>
                  </a:ext>
                </a:extLst>
              </p:cNvPr>
              <p:cNvSpPr/>
              <p:nvPr/>
            </p:nvSpPr>
            <p:spPr>
              <a:xfrm rot="2645620">
                <a:off x="993875" y="1519625"/>
                <a:ext cx="122234" cy="123823"/>
              </a:xfrm>
              <a:prstGeom prst="ellipse">
                <a:avLst/>
              </a:prstGeom>
              <a:noFill/>
              <a:ln w="47625" cap="flat">
                <a:solidFill>
                  <a:srgbClr val="1E1C11"/>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矩形 96"/>
          <p:cNvSpPr txBox="1"/>
          <p:nvPr/>
        </p:nvSpPr>
        <p:spPr>
          <a:xfrm>
            <a:off x="8387388" y="1771912"/>
            <a:ext cx="7060583" cy="1015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6000" b="1">
                <a:solidFill>
                  <a:srgbClr val="1E1E1E"/>
                </a:solidFill>
                <a:latin typeface="+mj-lt"/>
                <a:ea typeface="+mj-ea"/>
                <a:cs typeface="+mj-cs"/>
                <a:sym typeface="Helvetica"/>
              </a:defRPr>
            </a:lvl1pPr>
          </a:lstStyle>
          <a:p>
            <a:r>
              <a:rPr lang="en-US" dirty="0"/>
              <a:t>Experiment Result </a:t>
            </a:r>
            <a:endParaRPr dirty="0"/>
          </a:p>
        </p:txBody>
      </p:sp>
      <p:pic>
        <p:nvPicPr>
          <p:cNvPr id="3" name="图片 2">
            <a:extLst>
              <a:ext uri="{FF2B5EF4-FFF2-40B4-BE49-F238E27FC236}">
                <a16:creationId xmlns:a16="http://schemas.microsoft.com/office/drawing/2014/main" id="{597E4C34-A78F-4E0D-A88B-420094B48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09280"/>
            <a:ext cx="24384000" cy="2818960"/>
          </a:xfrm>
          <a:prstGeom prst="rect">
            <a:avLst/>
          </a:prstGeom>
        </p:spPr>
      </p:pic>
      <p:sp>
        <p:nvSpPr>
          <p:cNvPr id="84" name="矩形 96">
            <a:extLst>
              <a:ext uri="{FF2B5EF4-FFF2-40B4-BE49-F238E27FC236}">
                <a16:creationId xmlns:a16="http://schemas.microsoft.com/office/drawing/2014/main" id="{9B15614B-31F8-4771-9364-5CF99A132873}"/>
              </a:ext>
            </a:extLst>
          </p:cNvPr>
          <p:cNvSpPr txBox="1"/>
          <p:nvPr/>
        </p:nvSpPr>
        <p:spPr>
          <a:xfrm>
            <a:off x="-640080" y="4648261"/>
            <a:ext cx="8128550"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3700">
                <a:solidFill>
                  <a:srgbClr val="1E1E1E"/>
                </a:solidFill>
                <a:latin typeface="微软雅黑 Light"/>
                <a:ea typeface="微软雅黑 Light"/>
                <a:cs typeface="微软雅黑 Light"/>
                <a:sym typeface="微软雅黑 Light"/>
              </a:defRPr>
            </a:lvl1pPr>
          </a:lstStyle>
          <a:p>
            <a:r>
              <a:rPr lang="en-US" sz="7200" dirty="0"/>
              <a:t>LR-image</a:t>
            </a:r>
            <a:r>
              <a:rPr lang="en-US" altLang="zh-CN" sz="4800" dirty="0"/>
              <a:t> (input):</a:t>
            </a:r>
            <a:endParaRPr sz="4800" dirty="0"/>
          </a:p>
        </p:txBody>
      </p:sp>
    </p:spTree>
    <p:extLst>
      <p:ext uri="{BB962C8B-B14F-4D97-AF65-F5344CB8AC3E}">
        <p14:creationId xmlns:p14="http://schemas.microsoft.com/office/powerpoint/2010/main" val="107104045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529"/>
                                        </p:tgtEl>
                                        <p:attrNameLst>
                                          <p:attrName>style.visibility</p:attrName>
                                        </p:attrNameLst>
                                      </p:cBhvr>
                                      <p:to>
                                        <p:strVal val="visible"/>
                                      </p:to>
                                    </p:set>
                                    <p:animEffect transition="in" filter="dissolve">
                                      <p:cBhvr>
                                        <p:cTn id="7" dur="500"/>
                                        <p:tgtEl>
                                          <p:spTgt spid="529"/>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84"/>
                                        </p:tgtEl>
                                        <p:attrNameLst>
                                          <p:attrName>style.visibility</p:attrName>
                                        </p:attrNameLst>
                                      </p:cBhvr>
                                      <p:to>
                                        <p:strVal val="visible"/>
                                      </p:to>
                                    </p:set>
                                    <p:animEffect transition="in" filter="dissolve">
                                      <p:cBhvr>
                                        <p:cTn id="1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0" animBg="1" advAuto="0"/>
      <p:bldP spid="84"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18"/>
          <p:cNvSpPr/>
          <p:nvPr/>
        </p:nvSpPr>
        <p:spPr>
          <a:xfrm rot="11933505">
            <a:off x="23574382" y="7642237"/>
            <a:ext cx="280982" cy="282569"/>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4" name="Shape 127"/>
          <p:cNvSpPr/>
          <p:nvPr/>
        </p:nvSpPr>
        <p:spPr>
          <a:xfrm flipV="1">
            <a:off x="22470912" y="9700815"/>
            <a:ext cx="2726037" cy="201850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65" name="Shape 129"/>
          <p:cNvSpPr/>
          <p:nvPr/>
        </p:nvSpPr>
        <p:spPr>
          <a:xfrm>
            <a:off x="23784258" y="7880369"/>
            <a:ext cx="1412208" cy="182558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66" name="Shape 130"/>
          <p:cNvSpPr/>
          <p:nvPr/>
        </p:nvSpPr>
        <p:spPr>
          <a:xfrm rot="11933505">
            <a:off x="22288506" y="11596697"/>
            <a:ext cx="214308" cy="212721"/>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169" name="Group 133"/>
          <p:cNvGrpSpPr/>
          <p:nvPr/>
        </p:nvGrpSpPr>
        <p:grpSpPr>
          <a:xfrm>
            <a:off x="23783797" y="13334875"/>
            <a:ext cx="270137" cy="270137"/>
            <a:chOff x="0" y="0"/>
            <a:chExt cx="270135" cy="270135"/>
          </a:xfrm>
        </p:grpSpPr>
        <p:sp>
          <p:nvSpPr>
            <p:cNvPr id="167" name="Shape 131"/>
            <p:cNvSpPr/>
            <p:nvPr/>
          </p:nvSpPr>
          <p:spPr>
            <a:xfrm rot="11933505">
              <a:off x="68393" y="68391"/>
              <a:ext cx="133348" cy="133348"/>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8" name="Shape 132"/>
            <p:cNvSpPr/>
            <p:nvPr/>
          </p:nvSpPr>
          <p:spPr>
            <a:xfrm rot="11933505">
              <a:off x="28707" y="28707"/>
              <a:ext cx="212721" cy="21272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170" name="Shape 137"/>
          <p:cNvSpPr/>
          <p:nvPr/>
        </p:nvSpPr>
        <p:spPr>
          <a:xfrm rot="11933505">
            <a:off x="23383878" y="12876218"/>
            <a:ext cx="119061" cy="119060"/>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71" name="Shape 139"/>
          <p:cNvSpPr/>
          <p:nvPr/>
        </p:nvSpPr>
        <p:spPr>
          <a:xfrm rot="11933505">
            <a:off x="21337590" y="8851905"/>
            <a:ext cx="119060" cy="119061"/>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72" name="Shape 140"/>
          <p:cNvSpPr/>
          <p:nvPr/>
        </p:nvSpPr>
        <p:spPr>
          <a:xfrm rot="11933505">
            <a:off x="22847303" y="8863018"/>
            <a:ext cx="119061" cy="119060"/>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73" name="Shape 143"/>
          <p:cNvSpPr/>
          <p:nvPr/>
        </p:nvSpPr>
        <p:spPr>
          <a:xfrm rot="11933505">
            <a:off x="21866228" y="7851781"/>
            <a:ext cx="133347" cy="13334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74" name="Shape 144"/>
          <p:cNvSpPr/>
          <p:nvPr/>
        </p:nvSpPr>
        <p:spPr>
          <a:xfrm rot="11933505">
            <a:off x="20158078" y="10153656"/>
            <a:ext cx="133347" cy="13334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75" name="Shape 145"/>
          <p:cNvSpPr/>
          <p:nvPr/>
        </p:nvSpPr>
        <p:spPr>
          <a:xfrm rot="11933505">
            <a:off x="20023140" y="8791581"/>
            <a:ext cx="133348" cy="13334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76" name="Shape 146"/>
          <p:cNvSpPr/>
          <p:nvPr/>
        </p:nvSpPr>
        <p:spPr>
          <a:xfrm flipV="1">
            <a:off x="21887413" y="7786068"/>
            <a:ext cx="1861036" cy="12824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77" name="Shape 147"/>
          <p:cNvSpPr/>
          <p:nvPr/>
        </p:nvSpPr>
        <p:spPr>
          <a:xfrm flipV="1">
            <a:off x="22923967" y="7866880"/>
            <a:ext cx="735666" cy="103182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78" name="Shape 148"/>
          <p:cNvSpPr/>
          <p:nvPr/>
        </p:nvSpPr>
        <p:spPr>
          <a:xfrm flipV="1">
            <a:off x="20268993" y="7750119"/>
            <a:ext cx="3481801" cy="242263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79" name="Shape 149"/>
          <p:cNvSpPr/>
          <p:nvPr/>
        </p:nvSpPr>
        <p:spPr>
          <a:xfrm flipV="1">
            <a:off x="21393849" y="7812176"/>
            <a:ext cx="2232214" cy="109519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80" name="Shape 150"/>
          <p:cNvSpPr/>
          <p:nvPr/>
        </p:nvSpPr>
        <p:spPr>
          <a:xfrm flipV="1">
            <a:off x="20021055" y="7760089"/>
            <a:ext cx="3728440" cy="111841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81" name="Shape 151"/>
          <p:cNvSpPr/>
          <p:nvPr/>
        </p:nvSpPr>
        <p:spPr>
          <a:xfrm flipV="1">
            <a:off x="23697438" y="7822927"/>
            <a:ext cx="50736" cy="302632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82" name="Shape 152"/>
          <p:cNvSpPr/>
          <p:nvPr/>
        </p:nvSpPr>
        <p:spPr>
          <a:xfrm rot="11933505">
            <a:off x="23618828" y="10742619"/>
            <a:ext cx="133347" cy="13334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83" name="Shape 153"/>
          <p:cNvSpPr/>
          <p:nvPr/>
        </p:nvSpPr>
        <p:spPr>
          <a:xfrm flipH="1">
            <a:off x="23663505" y="7738420"/>
            <a:ext cx="1191754" cy="55260"/>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84" name="Shape 154"/>
          <p:cNvSpPr/>
          <p:nvPr/>
        </p:nvSpPr>
        <p:spPr>
          <a:xfrm flipV="1">
            <a:off x="22365344" y="7734935"/>
            <a:ext cx="1341034" cy="391867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85" name="Shape 155"/>
          <p:cNvSpPr/>
          <p:nvPr/>
        </p:nvSpPr>
        <p:spPr>
          <a:xfrm rot="11933505">
            <a:off x="24407817" y="8682046"/>
            <a:ext cx="179383" cy="179383"/>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86" name="Shape 156"/>
          <p:cNvSpPr/>
          <p:nvPr/>
        </p:nvSpPr>
        <p:spPr>
          <a:xfrm rot="11933505">
            <a:off x="24237956" y="8474084"/>
            <a:ext cx="212720" cy="214308"/>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87" name="Shape 157"/>
          <p:cNvSpPr/>
          <p:nvPr/>
        </p:nvSpPr>
        <p:spPr>
          <a:xfrm rot="11933505">
            <a:off x="21464590" y="6602418"/>
            <a:ext cx="119060" cy="119060"/>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88" name="Shape 158"/>
          <p:cNvSpPr/>
          <p:nvPr/>
        </p:nvSpPr>
        <p:spPr>
          <a:xfrm flipH="1" flipV="1">
            <a:off x="21518328" y="6695427"/>
            <a:ext cx="430683" cy="126653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89" name="Shape 159"/>
          <p:cNvSpPr/>
          <p:nvPr/>
        </p:nvSpPr>
        <p:spPr>
          <a:xfrm flipH="1">
            <a:off x="20073971" y="6665075"/>
            <a:ext cx="1422332" cy="221465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90" name="Shape 165"/>
          <p:cNvSpPr/>
          <p:nvPr/>
        </p:nvSpPr>
        <p:spPr>
          <a:xfrm flipH="1" flipV="1">
            <a:off x="22323105" y="11675478"/>
            <a:ext cx="1553213" cy="1707732"/>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91" name="Shape 166"/>
          <p:cNvSpPr/>
          <p:nvPr/>
        </p:nvSpPr>
        <p:spPr>
          <a:xfrm flipV="1">
            <a:off x="23456462" y="9787990"/>
            <a:ext cx="1710614" cy="3110982"/>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92" name="Shape 167"/>
          <p:cNvSpPr/>
          <p:nvPr/>
        </p:nvSpPr>
        <p:spPr>
          <a:xfrm rot="11933505">
            <a:off x="23509292" y="13000046"/>
            <a:ext cx="179383" cy="179383"/>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93" name="Shape 168"/>
          <p:cNvSpPr/>
          <p:nvPr/>
        </p:nvSpPr>
        <p:spPr>
          <a:xfrm rot="11933505">
            <a:off x="23587076" y="7097715"/>
            <a:ext cx="52388" cy="52387"/>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94" name="Shape 169"/>
          <p:cNvSpPr/>
          <p:nvPr/>
        </p:nvSpPr>
        <p:spPr>
          <a:xfrm rot="11933505">
            <a:off x="22983826" y="6861177"/>
            <a:ext cx="52388" cy="53974"/>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95" name="Shape 170"/>
          <p:cNvSpPr/>
          <p:nvPr/>
        </p:nvSpPr>
        <p:spPr>
          <a:xfrm flipH="1" flipV="1">
            <a:off x="23613574" y="7150606"/>
            <a:ext cx="118453" cy="50698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96" name="Shape 171"/>
          <p:cNvSpPr/>
          <p:nvPr/>
        </p:nvSpPr>
        <p:spPr>
          <a:xfrm flipH="1" flipV="1">
            <a:off x="22997489" y="6868447"/>
            <a:ext cx="671172" cy="82365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97" name="Shape 172"/>
          <p:cNvSpPr/>
          <p:nvPr/>
        </p:nvSpPr>
        <p:spPr>
          <a:xfrm rot="11933505">
            <a:off x="22502817" y="10947406"/>
            <a:ext cx="152397" cy="157160"/>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98" name="Shape 173"/>
          <p:cNvSpPr/>
          <p:nvPr/>
        </p:nvSpPr>
        <p:spPr>
          <a:xfrm rot="11933505">
            <a:off x="22598065" y="10726743"/>
            <a:ext cx="115885" cy="11429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99" name="Shape 174"/>
          <p:cNvSpPr/>
          <p:nvPr/>
        </p:nvSpPr>
        <p:spPr>
          <a:xfrm rot="11933505">
            <a:off x="22647279" y="10517195"/>
            <a:ext cx="150810" cy="157159"/>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00" name="Shape 175"/>
          <p:cNvSpPr/>
          <p:nvPr/>
        </p:nvSpPr>
        <p:spPr>
          <a:xfrm rot="11933505">
            <a:off x="22748878" y="10298118"/>
            <a:ext cx="114298" cy="11429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01" name="Shape 130"/>
          <p:cNvSpPr/>
          <p:nvPr/>
        </p:nvSpPr>
        <p:spPr>
          <a:xfrm rot="3445693">
            <a:off x="23730751" y="13296098"/>
            <a:ext cx="344480" cy="34606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204" name="Group 133"/>
          <p:cNvGrpSpPr/>
          <p:nvPr/>
        </p:nvGrpSpPr>
        <p:grpSpPr>
          <a:xfrm>
            <a:off x="23518271" y="9460944"/>
            <a:ext cx="475752" cy="475752"/>
            <a:chOff x="0" y="0"/>
            <a:chExt cx="475750" cy="475750"/>
          </a:xfrm>
        </p:grpSpPr>
        <p:sp>
          <p:nvSpPr>
            <p:cNvPr id="202" name="Shape 131"/>
            <p:cNvSpPr/>
            <p:nvPr/>
          </p:nvSpPr>
          <p:spPr>
            <a:xfrm rot="3445693">
              <a:off x="130720" y="130726"/>
              <a:ext cx="214309" cy="21430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03" name="Shape 132"/>
            <p:cNvSpPr/>
            <p:nvPr/>
          </p:nvSpPr>
          <p:spPr>
            <a:xfrm rot="3445693">
              <a:off x="65636" y="65635"/>
              <a:ext cx="344479" cy="344480"/>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205" name="Shape 137"/>
          <p:cNvSpPr/>
          <p:nvPr/>
        </p:nvSpPr>
        <p:spPr>
          <a:xfrm rot="3445693">
            <a:off x="23722810" y="10757689"/>
            <a:ext cx="193671" cy="192084"/>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06" name="Shape 163"/>
          <p:cNvSpPr/>
          <p:nvPr/>
        </p:nvSpPr>
        <p:spPr>
          <a:xfrm flipH="1">
            <a:off x="23909454" y="11128148"/>
            <a:ext cx="1077678" cy="234995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07" name="Shape 164"/>
          <p:cNvSpPr/>
          <p:nvPr/>
        </p:nvSpPr>
        <p:spPr>
          <a:xfrm flipH="1">
            <a:off x="23813187" y="10377162"/>
            <a:ext cx="2757701" cy="316136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08" name="Shape 167"/>
          <p:cNvSpPr/>
          <p:nvPr/>
        </p:nvSpPr>
        <p:spPr>
          <a:xfrm rot="3445693">
            <a:off x="23633912" y="10357637"/>
            <a:ext cx="290507" cy="288919"/>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09" name="Shape 112"/>
          <p:cNvSpPr/>
          <p:nvPr/>
        </p:nvSpPr>
        <p:spPr>
          <a:xfrm rot="16433505">
            <a:off x="22608381" y="8687596"/>
            <a:ext cx="53974" cy="52387"/>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10" name="Shape 113"/>
          <p:cNvSpPr/>
          <p:nvPr/>
        </p:nvSpPr>
        <p:spPr>
          <a:xfrm rot="16433505">
            <a:off x="23556907" y="7672398"/>
            <a:ext cx="280981" cy="280981"/>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11" name="Shape 115"/>
          <p:cNvSpPr/>
          <p:nvPr/>
        </p:nvSpPr>
        <p:spPr>
          <a:xfrm rot="16433505">
            <a:off x="24271285" y="8897942"/>
            <a:ext cx="119060" cy="119060"/>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12" name="Shape 120"/>
          <p:cNvSpPr/>
          <p:nvPr/>
        </p:nvSpPr>
        <p:spPr>
          <a:xfrm rot="16433505">
            <a:off x="23118760" y="7219955"/>
            <a:ext cx="119061" cy="119060"/>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13" name="Shape 121"/>
          <p:cNvSpPr/>
          <p:nvPr/>
        </p:nvSpPr>
        <p:spPr>
          <a:xfrm flipH="1">
            <a:off x="23794114" y="6552605"/>
            <a:ext cx="1706822" cy="118546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14" name="Shape 123"/>
          <p:cNvSpPr/>
          <p:nvPr/>
        </p:nvSpPr>
        <p:spPr>
          <a:xfrm flipH="1" flipV="1">
            <a:off x="23806437" y="7813973"/>
            <a:ext cx="2483461" cy="16894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15" name="Shape 124"/>
          <p:cNvSpPr/>
          <p:nvPr/>
        </p:nvSpPr>
        <p:spPr>
          <a:xfrm flipV="1">
            <a:off x="22623753" y="7864698"/>
            <a:ext cx="970971" cy="84727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16" name="Shape 125"/>
          <p:cNvSpPr/>
          <p:nvPr/>
        </p:nvSpPr>
        <p:spPr>
          <a:xfrm flipH="1" flipV="1">
            <a:off x="23661701" y="7753162"/>
            <a:ext cx="666721" cy="119258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17" name="Shape 126"/>
          <p:cNvSpPr/>
          <p:nvPr/>
        </p:nvSpPr>
        <p:spPr>
          <a:xfrm flipH="1" flipV="1">
            <a:off x="23216078" y="7321813"/>
            <a:ext cx="2664456" cy="2583926"/>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18" name="Shape 127"/>
          <p:cNvSpPr/>
          <p:nvPr/>
        </p:nvSpPr>
        <p:spPr>
          <a:xfrm>
            <a:off x="22026920" y="3630147"/>
            <a:ext cx="2655172" cy="211230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19" name="Shape 128"/>
          <p:cNvSpPr/>
          <p:nvPr/>
        </p:nvSpPr>
        <p:spPr>
          <a:xfrm flipH="1">
            <a:off x="23679755" y="5760604"/>
            <a:ext cx="992565" cy="2053506"/>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20" name="Shape 130"/>
          <p:cNvSpPr/>
          <p:nvPr/>
        </p:nvSpPr>
        <p:spPr>
          <a:xfrm rot="16433505">
            <a:off x="21917021" y="3446470"/>
            <a:ext cx="212721" cy="212721"/>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223" name="Group 133"/>
          <p:cNvGrpSpPr/>
          <p:nvPr/>
        </p:nvGrpSpPr>
        <p:grpSpPr>
          <a:xfrm>
            <a:off x="20597186" y="5368309"/>
            <a:ext cx="226667" cy="226667"/>
            <a:chOff x="0" y="0"/>
            <a:chExt cx="226666" cy="226666"/>
          </a:xfrm>
        </p:grpSpPr>
        <p:sp>
          <p:nvSpPr>
            <p:cNvPr id="221" name="Shape 131"/>
            <p:cNvSpPr/>
            <p:nvPr/>
          </p:nvSpPr>
          <p:spPr>
            <a:xfrm rot="16433505">
              <a:off x="46661" y="46658"/>
              <a:ext cx="133348" cy="133348"/>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22" name="Shape 132"/>
            <p:cNvSpPr/>
            <p:nvPr/>
          </p:nvSpPr>
          <p:spPr>
            <a:xfrm rot="16433505">
              <a:off x="6973" y="6973"/>
              <a:ext cx="212721" cy="21272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224" name="Shape 137"/>
          <p:cNvSpPr/>
          <p:nvPr/>
        </p:nvSpPr>
        <p:spPr>
          <a:xfrm rot="16433505">
            <a:off x="21043104" y="4825210"/>
            <a:ext cx="120648" cy="119061"/>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25" name="Shape 139"/>
          <p:cNvSpPr/>
          <p:nvPr/>
        </p:nvSpPr>
        <p:spPr>
          <a:xfrm rot="16433505">
            <a:off x="24401460" y="1806580"/>
            <a:ext cx="119061" cy="119060"/>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26" name="Shape 144"/>
          <p:cNvSpPr/>
          <p:nvPr/>
        </p:nvSpPr>
        <p:spPr>
          <a:xfrm rot="16433505">
            <a:off x="22826660" y="1004892"/>
            <a:ext cx="133348" cy="13334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27" name="Shape 145"/>
          <p:cNvSpPr/>
          <p:nvPr/>
        </p:nvSpPr>
        <p:spPr>
          <a:xfrm rot="16433505">
            <a:off x="24107773" y="522292"/>
            <a:ext cx="133348" cy="13334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28" name="Shape 148"/>
          <p:cNvSpPr/>
          <p:nvPr/>
        </p:nvSpPr>
        <p:spPr>
          <a:xfrm>
            <a:off x="22950704" y="1102875"/>
            <a:ext cx="3241244" cy="273613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29" name="Shape 149"/>
          <p:cNvSpPr/>
          <p:nvPr/>
        </p:nvSpPr>
        <p:spPr>
          <a:xfrm>
            <a:off x="24464714" y="1861676"/>
            <a:ext cx="1634036" cy="187258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30" name="Shape 150"/>
          <p:cNvSpPr/>
          <p:nvPr/>
        </p:nvSpPr>
        <p:spPr>
          <a:xfrm>
            <a:off x="24136847" y="528436"/>
            <a:ext cx="2045294" cy="3311930"/>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31" name="Shape 151"/>
          <p:cNvSpPr/>
          <p:nvPr/>
        </p:nvSpPr>
        <p:spPr>
          <a:xfrm flipV="1">
            <a:off x="23184175" y="3856411"/>
            <a:ext cx="2936225" cy="73267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32" name="Shape 152"/>
          <p:cNvSpPr/>
          <p:nvPr/>
        </p:nvSpPr>
        <p:spPr>
          <a:xfrm rot="16433505">
            <a:off x="23153685" y="4500567"/>
            <a:ext cx="133348" cy="13334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33" name="Shape 154"/>
          <p:cNvSpPr/>
          <p:nvPr/>
        </p:nvSpPr>
        <p:spPr>
          <a:xfrm>
            <a:off x="22063680" y="3509741"/>
            <a:ext cx="4132237" cy="28111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34" name="Shape 159"/>
          <p:cNvSpPr/>
          <p:nvPr/>
        </p:nvSpPr>
        <p:spPr>
          <a:xfrm flipH="1" flipV="1">
            <a:off x="24149519" y="580738"/>
            <a:ext cx="2507314" cy="80067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35" name="Shape 165"/>
          <p:cNvSpPr/>
          <p:nvPr/>
        </p:nvSpPr>
        <p:spPr>
          <a:xfrm flipV="1">
            <a:off x="20782926" y="3477034"/>
            <a:ext cx="1247434" cy="194069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36" name="Shape 166"/>
          <p:cNvSpPr/>
          <p:nvPr/>
        </p:nvSpPr>
        <p:spPr>
          <a:xfrm>
            <a:off x="21141700" y="4887357"/>
            <a:ext cx="3449301" cy="84725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37" name="Shape 167"/>
          <p:cNvSpPr/>
          <p:nvPr/>
        </p:nvSpPr>
        <p:spPr>
          <a:xfrm rot="16433505">
            <a:off x="20904990" y="4983962"/>
            <a:ext cx="179385" cy="180971"/>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38" name="Shape 172"/>
          <p:cNvSpPr/>
          <p:nvPr/>
        </p:nvSpPr>
        <p:spPr>
          <a:xfrm rot="16433505">
            <a:off x="22648859" y="3476631"/>
            <a:ext cx="150810" cy="157159"/>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39" name="Shape 173"/>
          <p:cNvSpPr/>
          <p:nvPr/>
        </p:nvSpPr>
        <p:spPr>
          <a:xfrm rot="16433505">
            <a:off x="22920323" y="3508379"/>
            <a:ext cx="115886" cy="115886"/>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40" name="Shape 174"/>
          <p:cNvSpPr/>
          <p:nvPr/>
        </p:nvSpPr>
        <p:spPr>
          <a:xfrm rot="16433505">
            <a:off x="23101298" y="3503617"/>
            <a:ext cx="150809" cy="157160"/>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41" name="Shape 175"/>
          <p:cNvSpPr/>
          <p:nvPr/>
        </p:nvSpPr>
        <p:spPr>
          <a:xfrm rot="16433505">
            <a:off x="23372760" y="3543304"/>
            <a:ext cx="115887" cy="11588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42" name="Shape 130"/>
          <p:cNvSpPr/>
          <p:nvPr/>
        </p:nvSpPr>
        <p:spPr>
          <a:xfrm rot="7945694">
            <a:off x="20534329" y="5294316"/>
            <a:ext cx="344479" cy="344480"/>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245" name="Group 133"/>
          <p:cNvGrpSpPr/>
          <p:nvPr/>
        </p:nvGrpSpPr>
        <p:grpSpPr>
          <a:xfrm>
            <a:off x="24066855" y="4105618"/>
            <a:ext cx="486676" cy="486676"/>
            <a:chOff x="0" y="0"/>
            <a:chExt cx="486675" cy="486675"/>
          </a:xfrm>
        </p:grpSpPr>
        <p:sp>
          <p:nvSpPr>
            <p:cNvPr id="243" name="Shape 131"/>
            <p:cNvSpPr/>
            <p:nvPr/>
          </p:nvSpPr>
          <p:spPr>
            <a:xfrm rot="7945694">
              <a:off x="136179" y="136184"/>
              <a:ext cx="214308" cy="214308"/>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44" name="Shape 132"/>
            <p:cNvSpPr/>
            <p:nvPr/>
          </p:nvSpPr>
          <p:spPr>
            <a:xfrm rot="7945694">
              <a:off x="71098" y="71098"/>
              <a:ext cx="344479" cy="344479"/>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246" name="Shape 135"/>
          <p:cNvSpPr/>
          <p:nvPr/>
        </p:nvSpPr>
        <p:spPr>
          <a:xfrm rot="7945694">
            <a:off x="24326860" y="7188202"/>
            <a:ext cx="215896" cy="21589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47" name="Shape 136"/>
          <p:cNvSpPr/>
          <p:nvPr/>
        </p:nvSpPr>
        <p:spPr>
          <a:xfrm rot="7945694">
            <a:off x="23231485" y="5810252"/>
            <a:ext cx="215896" cy="21589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48" name="Shape 137"/>
          <p:cNvSpPr/>
          <p:nvPr/>
        </p:nvSpPr>
        <p:spPr>
          <a:xfrm rot="7945694">
            <a:off x="23116390" y="4612483"/>
            <a:ext cx="192084" cy="193671"/>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49" name="Shape 163"/>
          <p:cNvSpPr/>
          <p:nvPr/>
        </p:nvSpPr>
        <p:spPr>
          <a:xfrm flipH="1" flipV="1">
            <a:off x="20700565" y="5474816"/>
            <a:ext cx="2548806" cy="43274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50" name="Shape 164"/>
          <p:cNvSpPr/>
          <p:nvPr/>
        </p:nvSpPr>
        <p:spPr>
          <a:xfrm flipH="1" flipV="1">
            <a:off x="20617323" y="5398410"/>
            <a:ext cx="3766217" cy="184444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51" name="Shape 167"/>
          <p:cNvSpPr/>
          <p:nvPr/>
        </p:nvSpPr>
        <p:spPr>
          <a:xfrm rot="7945694">
            <a:off x="23395001" y="4433890"/>
            <a:ext cx="290506" cy="290506"/>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52" name="椭圆 136"/>
          <p:cNvSpPr/>
          <p:nvPr/>
        </p:nvSpPr>
        <p:spPr>
          <a:xfrm>
            <a:off x="2506991" y="3367881"/>
            <a:ext cx="4646614" cy="4646615"/>
          </a:xfrm>
          <a:prstGeom prst="ellipse">
            <a:avLst/>
          </a:prstGeom>
          <a:gradFill>
            <a:gsLst>
              <a:gs pos="0">
                <a:srgbClr val="1E1C11"/>
              </a:gs>
              <a:gs pos="100000">
                <a:srgbClr val="0F253F"/>
              </a:gs>
            </a:gsLst>
            <a:lin ang="5400000"/>
          </a:gradFill>
          <a:ln w="12700">
            <a:miter lim="400000"/>
          </a:ln>
          <a:effectLst>
            <a:outerShdw blurRad="165100" dist="25400" dir="5400000" rotWithShape="0">
              <a:srgbClr val="000000">
                <a:alpha val="75000"/>
              </a:srgbClr>
            </a:outerShdw>
          </a:effectLst>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53" name="矩形 92"/>
          <p:cNvSpPr txBox="1"/>
          <p:nvPr/>
        </p:nvSpPr>
        <p:spPr>
          <a:xfrm>
            <a:off x="3863381" y="6539230"/>
            <a:ext cx="1933834"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3600">
                <a:solidFill>
                  <a:srgbClr val="FFFFFF"/>
                </a:solidFill>
                <a:latin typeface="微软雅黑 Light"/>
                <a:ea typeface="微软雅黑 Light"/>
                <a:cs typeface="微软雅黑 Light"/>
                <a:sym typeface="微软雅黑 Light"/>
              </a:defRPr>
            </a:lvl1pPr>
          </a:lstStyle>
          <a:p>
            <a:r>
              <a:t>Part One</a:t>
            </a:r>
          </a:p>
        </p:txBody>
      </p:sp>
      <p:sp>
        <p:nvSpPr>
          <p:cNvPr id="254" name="Introduction"/>
          <p:cNvSpPr txBox="1"/>
          <p:nvPr/>
        </p:nvSpPr>
        <p:spPr>
          <a:xfrm>
            <a:off x="7696957" y="4379307"/>
            <a:ext cx="6484046"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200000"/>
              </a:lnSpc>
              <a:defRPr sz="8600" b="1">
                <a:latin typeface="+mj-lt"/>
                <a:ea typeface="+mj-ea"/>
                <a:cs typeface="+mj-cs"/>
                <a:sym typeface="Helvetica"/>
              </a:defRPr>
            </a:lvl1pPr>
          </a:lstStyle>
          <a:p>
            <a:r>
              <a:rPr dirty="0"/>
              <a:t>Introduction</a:t>
            </a:r>
          </a:p>
        </p:txBody>
      </p:sp>
      <p:sp>
        <p:nvSpPr>
          <p:cNvPr id="255" name="Freeform 534"/>
          <p:cNvSpPr/>
          <p:nvPr/>
        </p:nvSpPr>
        <p:spPr>
          <a:xfrm>
            <a:off x="3938052" y="4444486"/>
            <a:ext cx="1784492" cy="1732992"/>
          </a:xfrm>
          <a:custGeom>
            <a:avLst/>
            <a:gdLst/>
            <a:ahLst/>
            <a:cxnLst>
              <a:cxn ang="0">
                <a:pos x="wd2" y="hd2"/>
              </a:cxn>
              <a:cxn ang="5400000">
                <a:pos x="wd2" y="hd2"/>
              </a:cxn>
              <a:cxn ang="10800000">
                <a:pos x="wd2" y="hd2"/>
              </a:cxn>
              <a:cxn ang="16200000">
                <a:pos x="wd2" y="hd2"/>
              </a:cxn>
            </a:cxnLst>
            <a:rect l="0" t="0" r="r" b="b"/>
            <a:pathLst>
              <a:path w="21600" h="21600" extrusionOk="0">
                <a:moveTo>
                  <a:pt x="12893" y="8378"/>
                </a:moveTo>
                <a:cubicBezTo>
                  <a:pt x="13144" y="8378"/>
                  <a:pt x="13396" y="8474"/>
                  <a:pt x="13587" y="8666"/>
                </a:cubicBezTo>
                <a:cubicBezTo>
                  <a:pt x="13970" y="9048"/>
                  <a:pt x="13970" y="9672"/>
                  <a:pt x="13587" y="10055"/>
                </a:cubicBezTo>
                <a:lnTo>
                  <a:pt x="10642" y="13000"/>
                </a:lnTo>
                <a:cubicBezTo>
                  <a:pt x="10451" y="13191"/>
                  <a:pt x="10200" y="13290"/>
                  <a:pt x="9950" y="13290"/>
                </a:cubicBezTo>
                <a:cubicBezTo>
                  <a:pt x="9695" y="13290"/>
                  <a:pt x="9444" y="13191"/>
                  <a:pt x="9253" y="13000"/>
                </a:cubicBezTo>
                <a:lnTo>
                  <a:pt x="7947" y="11689"/>
                </a:lnTo>
                <a:cubicBezTo>
                  <a:pt x="7559" y="11306"/>
                  <a:pt x="7559" y="10688"/>
                  <a:pt x="7947" y="10305"/>
                </a:cubicBezTo>
                <a:cubicBezTo>
                  <a:pt x="8330" y="9917"/>
                  <a:pt x="8948" y="9917"/>
                  <a:pt x="9331" y="10305"/>
                </a:cubicBezTo>
                <a:lnTo>
                  <a:pt x="9950" y="10919"/>
                </a:lnTo>
                <a:lnTo>
                  <a:pt x="12198" y="8666"/>
                </a:lnTo>
                <a:cubicBezTo>
                  <a:pt x="12390" y="8474"/>
                  <a:pt x="12641" y="8378"/>
                  <a:pt x="12893" y="8378"/>
                </a:cubicBezTo>
                <a:close/>
                <a:moveTo>
                  <a:pt x="9818" y="1964"/>
                </a:moveTo>
                <a:lnTo>
                  <a:pt x="9818" y="3191"/>
                </a:lnTo>
                <a:cubicBezTo>
                  <a:pt x="9818" y="3643"/>
                  <a:pt x="9514" y="4030"/>
                  <a:pt x="9082" y="4143"/>
                </a:cubicBezTo>
                <a:cubicBezTo>
                  <a:pt x="8463" y="4305"/>
                  <a:pt x="7864" y="4551"/>
                  <a:pt x="7310" y="4880"/>
                </a:cubicBezTo>
                <a:cubicBezTo>
                  <a:pt x="6922" y="5105"/>
                  <a:pt x="6431" y="5047"/>
                  <a:pt x="6117" y="4727"/>
                </a:cubicBezTo>
                <a:lnTo>
                  <a:pt x="5248" y="3859"/>
                </a:lnTo>
                <a:lnTo>
                  <a:pt x="3859" y="5248"/>
                </a:lnTo>
                <a:lnTo>
                  <a:pt x="4727" y="6117"/>
                </a:lnTo>
                <a:cubicBezTo>
                  <a:pt x="5047" y="6431"/>
                  <a:pt x="5105" y="6922"/>
                  <a:pt x="4880" y="7310"/>
                </a:cubicBezTo>
                <a:cubicBezTo>
                  <a:pt x="4551" y="7864"/>
                  <a:pt x="4305" y="8463"/>
                  <a:pt x="4143" y="9082"/>
                </a:cubicBezTo>
                <a:cubicBezTo>
                  <a:pt x="4030" y="9514"/>
                  <a:pt x="3643" y="9818"/>
                  <a:pt x="3191" y="9818"/>
                </a:cubicBezTo>
                <a:lnTo>
                  <a:pt x="1964" y="9818"/>
                </a:lnTo>
                <a:lnTo>
                  <a:pt x="1964" y="11782"/>
                </a:lnTo>
                <a:lnTo>
                  <a:pt x="3191" y="11782"/>
                </a:lnTo>
                <a:cubicBezTo>
                  <a:pt x="3643" y="11782"/>
                  <a:pt x="4030" y="12086"/>
                  <a:pt x="4143" y="12518"/>
                </a:cubicBezTo>
                <a:cubicBezTo>
                  <a:pt x="4305" y="13137"/>
                  <a:pt x="4551" y="13736"/>
                  <a:pt x="4880" y="14290"/>
                </a:cubicBezTo>
                <a:cubicBezTo>
                  <a:pt x="5105" y="14678"/>
                  <a:pt x="5047" y="15169"/>
                  <a:pt x="4727" y="15483"/>
                </a:cubicBezTo>
                <a:lnTo>
                  <a:pt x="3859" y="16352"/>
                </a:lnTo>
                <a:lnTo>
                  <a:pt x="5248" y="17741"/>
                </a:lnTo>
                <a:lnTo>
                  <a:pt x="6117" y="16873"/>
                </a:lnTo>
                <a:cubicBezTo>
                  <a:pt x="6431" y="16553"/>
                  <a:pt x="6922" y="16495"/>
                  <a:pt x="7310" y="16720"/>
                </a:cubicBezTo>
                <a:cubicBezTo>
                  <a:pt x="7864" y="17049"/>
                  <a:pt x="8463" y="17295"/>
                  <a:pt x="9082" y="17457"/>
                </a:cubicBezTo>
                <a:cubicBezTo>
                  <a:pt x="9514" y="17570"/>
                  <a:pt x="9818" y="17957"/>
                  <a:pt x="9818" y="18409"/>
                </a:cubicBezTo>
                <a:lnTo>
                  <a:pt x="9818" y="19636"/>
                </a:lnTo>
                <a:lnTo>
                  <a:pt x="11782" y="19636"/>
                </a:lnTo>
                <a:lnTo>
                  <a:pt x="11782" y="18409"/>
                </a:lnTo>
                <a:cubicBezTo>
                  <a:pt x="11782" y="17957"/>
                  <a:pt x="12086" y="17570"/>
                  <a:pt x="12518" y="17457"/>
                </a:cubicBezTo>
                <a:cubicBezTo>
                  <a:pt x="13137" y="17295"/>
                  <a:pt x="13736" y="17049"/>
                  <a:pt x="14290" y="16720"/>
                </a:cubicBezTo>
                <a:cubicBezTo>
                  <a:pt x="14678" y="16495"/>
                  <a:pt x="15169" y="16553"/>
                  <a:pt x="15483" y="16873"/>
                </a:cubicBezTo>
                <a:lnTo>
                  <a:pt x="16352" y="17741"/>
                </a:lnTo>
                <a:lnTo>
                  <a:pt x="17741" y="16352"/>
                </a:lnTo>
                <a:lnTo>
                  <a:pt x="16873" y="15483"/>
                </a:lnTo>
                <a:cubicBezTo>
                  <a:pt x="16553" y="15169"/>
                  <a:pt x="16495" y="14678"/>
                  <a:pt x="16720" y="14290"/>
                </a:cubicBezTo>
                <a:cubicBezTo>
                  <a:pt x="17049" y="13736"/>
                  <a:pt x="17295" y="13137"/>
                  <a:pt x="17457" y="12518"/>
                </a:cubicBezTo>
                <a:cubicBezTo>
                  <a:pt x="17570" y="12086"/>
                  <a:pt x="17957" y="11782"/>
                  <a:pt x="18409" y="11782"/>
                </a:cubicBezTo>
                <a:lnTo>
                  <a:pt x="19636" y="11782"/>
                </a:lnTo>
                <a:lnTo>
                  <a:pt x="19636" y="9818"/>
                </a:lnTo>
                <a:lnTo>
                  <a:pt x="18409" y="9818"/>
                </a:lnTo>
                <a:cubicBezTo>
                  <a:pt x="17957" y="9818"/>
                  <a:pt x="17570" y="9514"/>
                  <a:pt x="17457" y="9082"/>
                </a:cubicBezTo>
                <a:cubicBezTo>
                  <a:pt x="17295" y="8463"/>
                  <a:pt x="17049" y="7864"/>
                  <a:pt x="16720" y="7310"/>
                </a:cubicBezTo>
                <a:cubicBezTo>
                  <a:pt x="16495" y="6922"/>
                  <a:pt x="16553" y="6431"/>
                  <a:pt x="16873" y="6117"/>
                </a:cubicBezTo>
                <a:lnTo>
                  <a:pt x="17741" y="5248"/>
                </a:lnTo>
                <a:lnTo>
                  <a:pt x="16352" y="3859"/>
                </a:lnTo>
                <a:lnTo>
                  <a:pt x="15483" y="4727"/>
                </a:lnTo>
                <a:cubicBezTo>
                  <a:pt x="15169" y="5047"/>
                  <a:pt x="14678" y="5105"/>
                  <a:pt x="14290" y="4880"/>
                </a:cubicBezTo>
                <a:cubicBezTo>
                  <a:pt x="13736" y="4551"/>
                  <a:pt x="13137" y="4305"/>
                  <a:pt x="12518" y="4143"/>
                </a:cubicBezTo>
                <a:cubicBezTo>
                  <a:pt x="12086" y="4030"/>
                  <a:pt x="11782" y="3643"/>
                  <a:pt x="11782" y="3191"/>
                </a:cubicBezTo>
                <a:lnTo>
                  <a:pt x="11782" y="1964"/>
                </a:lnTo>
                <a:close/>
                <a:moveTo>
                  <a:pt x="8836" y="0"/>
                </a:moveTo>
                <a:lnTo>
                  <a:pt x="12764" y="0"/>
                </a:lnTo>
                <a:cubicBezTo>
                  <a:pt x="13304" y="0"/>
                  <a:pt x="13745" y="442"/>
                  <a:pt x="13745" y="982"/>
                </a:cubicBezTo>
                <a:lnTo>
                  <a:pt x="13745" y="2469"/>
                </a:lnTo>
                <a:cubicBezTo>
                  <a:pt x="14040" y="2572"/>
                  <a:pt x="14330" y="2690"/>
                  <a:pt x="14609" y="2828"/>
                </a:cubicBezTo>
                <a:lnTo>
                  <a:pt x="15660" y="1777"/>
                </a:lnTo>
                <a:cubicBezTo>
                  <a:pt x="15842" y="1591"/>
                  <a:pt x="16092" y="1487"/>
                  <a:pt x="16352" y="1487"/>
                </a:cubicBezTo>
                <a:cubicBezTo>
                  <a:pt x="16612" y="1487"/>
                  <a:pt x="16863" y="1591"/>
                  <a:pt x="17049" y="1777"/>
                </a:cubicBezTo>
                <a:lnTo>
                  <a:pt x="19823" y="4551"/>
                </a:lnTo>
                <a:cubicBezTo>
                  <a:pt x="20211" y="4934"/>
                  <a:pt x="20211" y="5557"/>
                  <a:pt x="19823" y="5940"/>
                </a:cubicBezTo>
                <a:lnTo>
                  <a:pt x="18772" y="6991"/>
                </a:lnTo>
                <a:cubicBezTo>
                  <a:pt x="18910" y="7270"/>
                  <a:pt x="19028" y="7560"/>
                  <a:pt x="19131" y="7855"/>
                </a:cubicBezTo>
                <a:lnTo>
                  <a:pt x="20618" y="7855"/>
                </a:lnTo>
                <a:cubicBezTo>
                  <a:pt x="21158" y="7855"/>
                  <a:pt x="21600" y="8296"/>
                  <a:pt x="21600" y="8836"/>
                </a:cubicBezTo>
                <a:lnTo>
                  <a:pt x="21600" y="12764"/>
                </a:lnTo>
                <a:cubicBezTo>
                  <a:pt x="21600" y="13304"/>
                  <a:pt x="21158" y="13745"/>
                  <a:pt x="20618" y="13745"/>
                </a:cubicBezTo>
                <a:lnTo>
                  <a:pt x="19136" y="13745"/>
                </a:lnTo>
                <a:cubicBezTo>
                  <a:pt x="19028" y="14040"/>
                  <a:pt x="18910" y="14330"/>
                  <a:pt x="18772" y="14609"/>
                </a:cubicBezTo>
                <a:lnTo>
                  <a:pt x="19823" y="15660"/>
                </a:lnTo>
                <a:cubicBezTo>
                  <a:pt x="20211" y="16043"/>
                  <a:pt x="20211" y="16666"/>
                  <a:pt x="19823" y="17049"/>
                </a:cubicBezTo>
                <a:lnTo>
                  <a:pt x="17049" y="19823"/>
                </a:lnTo>
                <a:cubicBezTo>
                  <a:pt x="16666" y="20211"/>
                  <a:pt x="16043" y="20211"/>
                  <a:pt x="15660" y="19823"/>
                </a:cubicBezTo>
                <a:lnTo>
                  <a:pt x="14609" y="18772"/>
                </a:lnTo>
                <a:cubicBezTo>
                  <a:pt x="14330" y="18910"/>
                  <a:pt x="14040" y="19028"/>
                  <a:pt x="13745" y="19131"/>
                </a:cubicBezTo>
                <a:lnTo>
                  <a:pt x="13745" y="20618"/>
                </a:lnTo>
                <a:cubicBezTo>
                  <a:pt x="13745" y="21158"/>
                  <a:pt x="13304" y="21600"/>
                  <a:pt x="12764" y="21600"/>
                </a:cubicBezTo>
                <a:lnTo>
                  <a:pt x="8836" y="21600"/>
                </a:lnTo>
                <a:cubicBezTo>
                  <a:pt x="8296" y="21600"/>
                  <a:pt x="7855" y="21158"/>
                  <a:pt x="7855" y="20618"/>
                </a:cubicBezTo>
                <a:lnTo>
                  <a:pt x="7855" y="19131"/>
                </a:lnTo>
                <a:cubicBezTo>
                  <a:pt x="7560" y="19028"/>
                  <a:pt x="7270" y="18910"/>
                  <a:pt x="6991" y="18772"/>
                </a:cubicBezTo>
                <a:lnTo>
                  <a:pt x="5940" y="19823"/>
                </a:lnTo>
                <a:cubicBezTo>
                  <a:pt x="5557" y="20211"/>
                  <a:pt x="4934" y="20211"/>
                  <a:pt x="4551" y="19823"/>
                </a:cubicBezTo>
                <a:lnTo>
                  <a:pt x="1777" y="17049"/>
                </a:lnTo>
                <a:cubicBezTo>
                  <a:pt x="1591" y="16863"/>
                  <a:pt x="1487" y="16612"/>
                  <a:pt x="1487" y="16352"/>
                </a:cubicBezTo>
                <a:cubicBezTo>
                  <a:pt x="1487" y="16092"/>
                  <a:pt x="1591" y="15842"/>
                  <a:pt x="1777" y="15660"/>
                </a:cubicBezTo>
                <a:lnTo>
                  <a:pt x="2828" y="14609"/>
                </a:lnTo>
                <a:cubicBezTo>
                  <a:pt x="2690" y="14330"/>
                  <a:pt x="2572" y="14040"/>
                  <a:pt x="2469" y="13745"/>
                </a:cubicBezTo>
                <a:lnTo>
                  <a:pt x="982" y="13745"/>
                </a:lnTo>
                <a:cubicBezTo>
                  <a:pt x="442" y="13745"/>
                  <a:pt x="0" y="13304"/>
                  <a:pt x="0" y="12764"/>
                </a:cubicBezTo>
                <a:lnTo>
                  <a:pt x="0" y="8836"/>
                </a:lnTo>
                <a:cubicBezTo>
                  <a:pt x="0" y="8296"/>
                  <a:pt x="442" y="7855"/>
                  <a:pt x="982" y="7855"/>
                </a:cubicBezTo>
                <a:lnTo>
                  <a:pt x="2469" y="7855"/>
                </a:lnTo>
                <a:cubicBezTo>
                  <a:pt x="2572" y="7560"/>
                  <a:pt x="2690" y="7270"/>
                  <a:pt x="2828" y="6991"/>
                </a:cubicBezTo>
                <a:lnTo>
                  <a:pt x="1777" y="5940"/>
                </a:lnTo>
                <a:cubicBezTo>
                  <a:pt x="1389" y="5557"/>
                  <a:pt x="1389" y="4934"/>
                  <a:pt x="1777" y="4551"/>
                </a:cubicBezTo>
                <a:lnTo>
                  <a:pt x="4551" y="1777"/>
                </a:lnTo>
                <a:cubicBezTo>
                  <a:pt x="4934" y="1389"/>
                  <a:pt x="5557" y="1389"/>
                  <a:pt x="5940" y="1777"/>
                </a:cubicBezTo>
                <a:lnTo>
                  <a:pt x="6991" y="2828"/>
                </a:lnTo>
                <a:cubicBezTo>
                  <a:pt x="7270" y="2690"/>
                  <a:pt x="7560" y="2572"/>
                  <a:pt x="7855" y="2469"/>
                </a:cubicBezTo>
                <a:lnTo>
                  <a:pt x="7855" y="982"/>
                </a:lnTo>
                <a:cubicBezTo>
                  <a:pt x="7855" y="442"/>
                  <a:pt x="8296" y="0"/>
                  <a:pt x="8836" y="0"/>
                </a:cubicBezTo>
                <a:close/>
              </a:path>
            </a:pathLst>
          </a:custGeom>
          <a:solidFill>
            <a:srgbClr val="FFFFFF"/>
          </a:solidFill>
          <a:ln w="12700">
            <a:miter lim="400000"/>
          </a:ln>
        </p:spPr>
        <p:txBody>
          <a:bodyPr lIns="0" tIns="0" rIns="0" bIns="0"/>
          <a:lstStyle/>
          <a:p>
            <a:pPr algn="ctr">
              <a:defRPr sz="1300">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afterEffect">
                                  <p:stCondLst>
                                    <p:cond delay="0"/>
                                  </p:stCondLst>
                                  <p:iterate>
                                    <p:tmAbs val="0"/>
                                  </p:iterate>
                                  <p:childTnLst>
                                    <p:set>
                                      <p:cBhvr>
                                        <p:cTn id="6" fill="hold"/>
                                        <p:tgtEl>
                                          <p:spTgt spid="163"/>
                                        </p:tgtEl>
                                        <p:attrNameLst>
                                          <p:attrName>style.visibility</p:attrName>
                                        </p:attrNameLst>
                                      </p:cBhvr>
                                      <p:to>
                                        <p:strVal val="visible"/>
                                      </p:to>
                                    </p:set>
                                    <p:anim calcmode="lin" valueType="num">
                                      <p:cBhvr>
                                        <p:cTn id="7" dur="500" fill="hold"/>
                                        <p:tgtEl>
                                          <p:spTgt spid="163"/>
                                        </p:tgtEl>
                                        <p:attrNameLst>
                                          <p:attrName>ppt_x</p:attrName>
                                        </p:attrNameLst>
                                      </p:cBhvr>
                                      <p:tavLst>
                                        <p:tav tm="0">
                                          <p:val>
                                            <p:strVal val="1+#ppt_w/2"/>
                                          </p:val>
                                        </p:tav>
                                        <p:tav tm="100000">
                                          <p:val>
                                            <p:strVal val="#ppt_x"/>
                                          </p:val>
                                        </p:tav>
                                      </p:tavLst>
                                    </p:anim>
                                    <p:anim calcmode="lin" valueType="num">
                                      <p:cBhvr>
                                        <p:cTn id="8" dur="500" fill="hold"/>
                                        <p:tgtEl>
                                          <p:spTgt spid="16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2" nodeType="afterEffect">
                                  <p:stCondLst>
                                    <p:cond delay="0"/>
                                  </p:stCondLst>
                                  <p:iterate>
                                    <p:tmAbs val="0"/>
                                  </p:iterate>
                                  <p:childTnLst>
                                    <p:set>
                                      <p:cBhvr>
                                        <p:cTn id="11" fill="hold"/>
                                        <p:tgtEl>
                                          <p:spTgt spid="164"/>
                                        </p:tgtEl>
                                        <p:attrNameLst>
                                          <p:attrName>style.visibility</p:attrName>
                                        </p:attrNameLst>
                                      </p:cBhvr>
                                      <p:to>
                                        <p:strVal val="visible"/>
                                      </p:to>
                                    </p:set>
                                    <p:anim calcmode="lin" valueType="num">
                                      <p:cBhvr>
                                        <p:cTn id="12" dur="500" fill="hold"/>
                                        <p:tgtEl>
                                          <p:spTgt spid="164"/>
                                        </p:tgtEl>
                                        <p:attrNameLst>
                                          <p:attrName>ppt_x</p:attrName>
                                        </p:attrNameLst>
                                      </p:cBhvr>
                                      <p:tavLst>
                                        <p:tav tm="0">
                                          <p:val>
                                            <p:strVal val="1+#ppt_w/2"/>
                                          </p:val>
                                        </p:tav>
                                        <p:tav tm="100000">
                                          <p:val>
                                            <p:strVal val="#ppt_x"/>
                                          </p:val>
                                        </p:tav>
                                      </p:tavLst>
                                    </p:anim>
                                    <p:anim calcmode="lin" valueType="num">
                                      <p:cBhvr>
                                        <p:cTn id="13" dur="500" fill="hold"/>
                                        <p:tgtEl>
                                          <p:spTgt spid="16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3" nodeType="afterEffect">
                                  <p:stCondLst>
                                    <p:cond delay="0"/>
                                  </p:stCondLst>
                                  <p:iterate>
                                    <p:tmAbs val="0"/>
                                  </p:iterate>
                                  <p:childTnLst>
                                    <p:set>
                                      <p:cBhvr>
                                        <p:cTn id="16" fill="hold"/>
                                        <p:tgtEl>
                                          <p:spTgt spid="165"/>
                                        </p:tgtEl>
                                        <p:attrNameLst>
                                          <p:attrName>style.visibility</p:attrName>
                                        </p:attrNameLst>
                                      </p:cBhvr>
                                      <p:to>
                                        <p:strVal val="visible"/>
                                      </p:to>
                                    </p:set>
                                    <p:anim calcmode="lin" valueType="num">
                                      <p:cBhvr>
                                        <p:cTn id="17" dur="500" fill="hold"/>
                                        <p:tgtEl>
                                          <p:spTgt spid="165"/>
                                        </p:tgtEl>
                                        <p:attrNameLst>
                                          <p:attrName>ppt_x</p:attrName>
                                        </p:attrNameLst>
                                      </p:cBhvr>
                                      <p:tavLst>
                                        <p:tav tm="0">
                                          <p:val>
                                            <p:strVal val="1+#ppt_w/2"/>
                                          </p:val>
                                        </p:tav>
                                        <p:tav tm="100000">
                                          <p:val>
                                            <p:strVal val="#ppt_x"/>
                                          </p:val>
                                        </p:tav>
                                      </p:tavLst>
                                    </p:anim>
                                    <p:anim calcmode="lin" valueType="num">
                                      <p:cBhvr>
                                        <p:cTn id="18" dur="500" fill="hold"/>
                                        <p:tgtEl>
                                          <p:spTgt spid="16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4" nodeType="afterEffect">
                                  <p:stCondLst>
                                    <p:cond delay="0"/>
                                  </p:stCondLst>
                                  <p:iterate>
                                    <p:tmAbs val="0"/>
                                  </p:iterate>
                                  <p:childTnLst>
                                    <p:set>
                                      <p:cBhvr>
                                        <p:cTn id="21" fill="hold"/>
                                        <p:tgtEl>
                                          <p:spTgt spid="166"/>
                                        </p:tgtEl>
                                        <p:attrNameLst>
                                          <p:attrName>style.visibility</p:attrName>
                                        </p:attrNameLst>
                                      </p:cBhvr>
                                      <p:to>
                                        <p:strVal val="visible"/>
                                      </p:to>
                                    </p:set>
                                    <p:anim calcmode="lin" valueType="num">
                                      <p:cBhvr>
                                        <p:cTn id="22" dur="500" fill="hold"/>
                                        <p:tgtEl>
                                          <p:spTgt spid="166"/>
                                        </p:tgtEl>
                                        <p:attrNameLst>
                                          <p:attrName>ppt_x</p:attrName>
                                        </p:attrNameLst>
                                      </p:cBhvr>
                                      <p:tavLst>
                                        <p:tav tm="0">
                                          <p:val>
                                            <p:strVal val="1+#ppt_w/2"/>
                                          </p:val>
                                        </p:tav>
                                        <p:tav tm="100000">
                                          <p:val>
                                            <p:strVal val="#ppt_x"/>
                                          </p:val>
                                        </p:tav>
                                      </p:tavLst>
                                    </p:anim>
                                    <p:anim calcmode="lin" valueType="num">
                                      <p:cBhvr>
                                        <p:cTn id="23" dur="500" fill="hold"/>
                                        <p:tgtEl>
                                          <p:spTgt spid="16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5" nodeType="afterEffect">
                                  <p:stCondLst>
                                    <p:cond delay="0"/>
                                  </p:stCondLst>
                                  <p:iterate>
                                    <p:tmAbs val="0"/>
                                  </p:iterate>
                                  <p:childTnLst>
                                    <p:set>
                                      <p:cBhvr>
                                        <p:cTn id="26" fill="hold"/>
                                        <p:tgtEl>
                                          <p:spTgt spid="169"/>
                                        </p:tgtEl>
                                        <p:attrNameLst>
                                          <p:attrName>style.visibility</p:attrName>
                                        </p:attrNameLst>
                                      </p:cBhvr>
                                      <p:to>
                                        <p:strVal val="visible"/>
                                      </p:to>
                                    </p:set>
                                    <p:anim calcmode="lin" valueType="num">
                                      <p:cBhvr>
                                        <p:cTn id="27" dur="500" fill="hold"/>
                                        <p:tgtEl>
                                          <p:spTgt spid="169"/>
                                        </p:tgtEl>
                                        <p:attrNameLst>
                                          <p:attrName>ppt_x</p:attrName>
                                        </p:attrNameLst>
                                      </p:cBhvr>
                                      <p:tavLst>
                                        <p:tav tm="0">
                                          <p:val>
                                            <p:strVal val="1+#ppt_w/2"/>
                                          </p:val>
                                        </p:tav>
                                        <p:tav tm="100000">
                                          <p:val>
                                            <p:strVal val="#ppt_x"/>
                                          </p:val>
                                        </p:tav>
                                      </p:tavLst>
                                    </p:anim>
                                    <p:anim calcmode="lin" valueType="num">
                                      <p:cBhvr>
                                        <p:cTn id="28" dur="500" fill="hold"/>
                                        <p:tgtEl>
                                          <p:spTgt spid="16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6" nodeType="afterEffect">
                                  <p:stCondLst>
                                    <p:cond delay="0"/>
                                  </p:stCondLst>
                                  <p:iterate>
                                    <p:tmAbs val="0"/>
                                  </p:iterate>
                                  <p:childTnLst>
                                    <p:set>
                                      <p:cBhvr>
                                        <p:cTn id="31" fill="hold"/>
                                        <p:tgtEl>
                                          <p:spTgt spid="170"/>
                                        </p:tgtEl>
                                        <p:attrNameLst>
                                          <p:attrName>style.visibility</p:attrName>
                                        </p:attrNameLst>
                                      </p:cBhvr>
                                      <p:to>
                                        <p:strVal val="visible"/>
                                      </p:to>
                                    </p:set>
                                    <p:anim calcmode="lin" valueType="num">
                                      <p:cBhvr>
                                        <p:cTn id="32" dur="500" fill="hold"/>
                                        <p:tgtEl>
                                          <p:spTgt spid="170"/>
                                        </p:tgtEl>
                                        <p:attrNameLst>
                                          <p:attrName>ppt_x</p:attrName>
                                        </p:attrNameLst>
                                      </p:cBhvr>
                                      <p:tavLst>
                                        <p:tav tm="0">
                                          <p:val>
                                            <p:strVal val="1+#ppt_w/2"/>
                                          </p:val>
                                        </p:tav>
                                        <p:tav tm="100000">
                                          <p:val>
                                            <p:strVal val="#ppt_x"/>
                                          </p:val>
                                        </p:tav>
                                      </p:tavLst>
                                    </p:anim>
                                    <p:anim calcmode="lin" valueType="num">
                                      <p:cBhvr>
                                        <p:cTn id="33" dur="500" fill="hold"/>
                                        <p:tgtEl>
                                          <p:spTgt spid="170"/>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7" nodeType="afterEffect">
                                  <p:stCondLst>
                                    <p:cond delay="0"/>
                                  </p:stCondLst>
                                  <p:iterate>
                                    <p:tmAbs val="0"/>
                                  </p:iterate>
                                  <p:childTnLst>
                                    <p:set>
                                      <p:cBhvr>
                                        <p:cTn id="36" fill="hold"/>
                                        <p:tgtEl>
                                          <p:spTgt spid="171"/>
                                        </p:tgtEl>
                                        <p:attrNameLst>
                                          <p:attrName>style.visibility</p:attrName>
                                        </p:attrNameLst>
                                      </p:cBhvr>
                                      <p:to>
                                        <p:strVal val="visible"/>
                                      </p:to>
                                    </p:set>
                                    <p:anim calcmode="lin" valueType="num">
                                      <p:cBhvr>
                                        <p:cTn id="37" dur="500" fill="hold"/>
                                        <p:tgtEl>
                                          <p:spTgt spid="171"/>
                                        </p:tgtEl>
                                        <p:attrNameLst>
                                          <p:attrName>ppt_x</p:attrName>
                                        </p:attrNameLst>
                                      </p:cBhvr>
                                      <p:tavLst>
                                        <p:tav tm="0">
                                          <p:val>
                                            <p:strVal val="1+#ppt_w/2"/>
                                          </p:val>
                                        </p:tav>
                                        <p:tav tm="100000">
                                          <p:val>
                                            <p:strVal val="#ppt_x"/>
                                          </p:val>
                                        </p:tav>
                                      </p:tavLst>
                                    </p:anim>
                                    <p:anim calcmode="lin" valueType="num">
                                      <p:cBhvr>
                                        <p:cTn id="38" dur="500" fill="hold"/>
                                        <p:tgtEl>
                                          <p:spTgt spid="171"/>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8" nodeType="afterEffect">
                                  <p:stCondLst>
                                    <p:cond delay="0"/>
                                  </p:stCondLst>
                                  <p:iterate>
                                    <p:tmAbs val="0"/>
                                  </p:iterate>
                                  <p:childTnLst>
                                    <p:set>
                                      <p:cBhvr>
                                        <p:cTn id="41" fill="hold"/>
                                        <p:tgtEl>
                                          <p:spTgt spid="172"/>
                                        </p:tgtEl>
                                        <p:attrNameLst>
                                          <p:attrName>style.visibility</p:attrName>
                                        </p:attrNameLst>
                                      </p:cBhvr>
                                      <p:to>
                                        <p:strVal val="visible"/>
                                      </p:to>
                                    </p:set>
                                    <p:anim calcmode="lin" valueType="num">
                                      <p:cBhvr>
                                        <p:cTn id="42" dur="500" fill="hold"/>
                                        <p:tgtEl>
                                          <p:spTgt spid="172"/>
                                        </p:tgtEl>
                                        <p:attrNameLst>
                                          <p:attrName>ppt_x</p:attrName>
                                        </p:attrNameLst>
                                      </p:cBhvr>
                                      <p:tavLst>
                                        <p:tav tm="0">
                                          <p:val>
                                            <p:strVal val="1+#ppt_w/2"/>
                                          </p:val>
                                        </p:tav>
                                        <p:tav tm="100000">
                                          <p:val>
                                            <p:strVal val="#ppt_x"/>
                                          </p:val>
                                        </p:tav>
                                      </p:tavLst>
                                    </p:anim>
                                    <p:anim calcmode="lin" valueType="num">
                                      <p:cBhvr>
                                        <p:cTn id="43" dur="500" fill="hold"/>
                                        <p:tgtEl>
                                          <p:spTgt spid="172"/>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grpId="9" nodeType="afterEffect">
                                  <p:stCondLst>
                                    <p:cond delay="0"/>
                                  </p:stCondLst>
                                  <p:iterate>
                                    <p:tmAbs val="0"/>
                                  </p:iterate>
                                  <p:childTnLst>
                                    <p:set>
                                      <p:cBhvr>
                                        <p:cTn id="46" fill="hold"/>
                                        <p:tgtEl>
                                          <p:spTgt spid="173"/>
                                        </p:tgtEl>
                                        <p:attrNameLst>
                                          <p:attrName>style.visibility</p:attrName>
                                        </p:attrNameLst>
                                      </p:cBhvr>
                                      <p:to>
                                        <p:strVal val="visible"/>
                                      </p:to>
                                    </p:set>
                                    <p:anim calcmode="lin" valueType="num">
                                      <p:cBhvr>
                                        <p:cTn id="47" dur="500" fill="hold"/>
                                        <p:tgtEl>
                                          <p:spTgt spid="173"/>
                                        </p:tgtEl>
                                        <p:attrNameLst>
                                          <p:attrName>ppt_x</p:attrName>
                                        </p:attrNameLst>
                                      </p:cBhvr>
                                      <p:tavLst>
                                        <p:tav tm="0">
                                          <p:val>
                                            <p:strVal val="1+#ppt_w/2"/>
                                          </p:val>
                                        </p:tav>
                                        <p:tav tm="100000">
                                          <p:val>
                                            <p:strVal val="#ppt_x"/>
                                          </p:val>
                                        </p:tav>
                                      </p:tavLst>
                                    </p:anim>
                                    <p:anim calcmode="lin" valueType="num">
                                      <p:cBhvr>
                                        <p:cTn id="48" dur="500" fill="hold"/>
                                        <p:tgtEl>
                                          <p:spTgt spid="173"/>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grpId="10" nodeType="afterEffect">
                                  <p:stCondLst>
                                    <p:cond delay="0"/>
                                  </p:stCondLst>
                                  <p:iterate>
                                    <p:tmAbs val="0"/>
                                  </p:iterate>
                                  <p:childTnLst>
                                    <p:set>
                                      <p:cBhvr>
                                        <p:cTn id="51" fill="hold"/>
                                        <p:tgtEl>
                                          <p:spTgt spid="174"/>
                                        </p:tgtEl>
                                        <p:attrNameLst>
                                          <p:attrName>style.visibility</p:attrName>
                                        </p:attrNameLst>
                                      </p:cBhvr>
                                      <p:to>
                                        <p:strVal val="visible"/>
                                      </p:to>
                                    </p:set>
                                    <p:anim calcmode="lin" valueType="num">
                                      <p:cBhvr>
                                        <p:cTn id="52" dur="500" fill="hold"/>
                                        <p:tgtEl>
                                          <p:spTgt spid="174"/>
                                        </p:tgtEl>
                                        <p:attrNameLst>
                                          <p:attrName>ppt_x</p:attrName>
                                        </p:attrNameLst>
                                      </p:cBhvr>
                                      <p:tavLst>
                                        <p:tav tm="0">
                                          <p:val>
                                            <p:strVal val="1+#ppt_w/2"/>
                                          </p:val>
                                        </p:tav>
                                        <p:tav tm="100000">
                                          <p:val>
                                            <p:strVal val="#ppt_x"/>
                                          </p:val>
                                        </p:tav>
                                      </p:tavLst>
                                    </p:anim>
                                    <p:anim calcmode="lin" valueType="num">
                                      <p:cBhvr>
                                        <p:cTn id="53" dur="500" fill="hold"/>
                                        <p:tgtEl>
                                          <p:spTgt spid="174"/>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fill="hold" grpId="11" nodeType="afterEffect">
                                  <p:stCondLst>
                                    <p:cond delay="0"/>
                                  </p:stCondLst>
                                  <p:iterate>
                                    <p:tmAbs val="0"/>
                                  </p:iterate>
                                  <p:childTnLst>
                                    <p:set>
                                      <p:cBhvr>
                                        <p:cTn id="56" fill="hold"/>
                                        <p:tgtEl>
                                          <p:spTgt spid="175"/>
                                        </p:tgtEl>
                                        <p:attrNameLst>
                                          <p:attrName>style.visibility</p:attrName>
                                        </p:attrNameLst>
                                      </p:cBhvr>
                                      <p:to>
                                        <p:strVal val="visible"/>
                                      </p:to>
                                    </p:set>
                                    <p:anim calcmode="lin" valueType="num">
                                      <p:cBhvr>
                                        <p:cTn id="57" dur="500" fill="hold"/>
                                        <p:tgtEl>
                                          <p:spTgt spid="175"/>
                                        </p:tgtEl>
                                        <p:attrNameLst>
                                          <p:attrName>ppt_x</p:attrName>
                                        </p:attrNameLst>
                                      </p:cBhvr>
                                      <p:tavLst>
                                        <p:tav tm="0">
                                          <p:val>
                                            <p:strVal val="1+#ppt_w/2"/>
                                          </p:val>
                                        </p:tav>
                                        <p:tav tm="100000">
                                          <p:val>
                                            <p:strVal val="#ppt_x"/>
                                          </p:val>
                                        </p:tav>
                                      </p:tavLst>
                                    </p:anim>
                                    <p:anim calcmode="lin" valueType="num">
                                      <p:cBhvr>
                                        <p:cTn id="58" dur="500" fill="hold"/>
                                        <p:tgtEl>
                                          <p:spTgt spid="175"/>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2" fill="hold" grpId="12" nodeType="afterEffect">
                                  <p:stCondLst>
                                    <p:cond delay="0"/>
                                  </p:stCondLst>
                                  <p:iterate>
                                    <p:tmAbs val="0"/>
                                  </p:iterate>
                                  <p:childTnLst>
                                    <p:set>
                                      <p:cBhvr>
                                        <p:cTn id="61" fill="hold"/>
                                        <p:tgtEl>
                                          <p:spTgt spid="176"/>
                                        </p:tgtEl>
                                        <p:attrNameLst>
                                          <p:attrName>style.visibility</p:attrName>
                                        </p:attrNameLst>
                                      </p:cBhvr>
                                      <p:to>
                                        <p:strVal val="visible"/>
                                      </p:to>
                                    </p:set>
                                    <p:anim calcmode="lin" valueType="num">
                                      <p:cBhvr>
                                        <p:cTn id="62" dur="500" fill="hold"/>
                                        <p:tgtEl>
                                          <p:spTgt spid="176"/>
                                        </p:tgtEl>
                                        <p:attrNameLst>
                                          <p:attrName>ppt_x</p:attrName>
                                        </p:attrNameLst>
                                      </p:cBhvr>
                                      <p:tavLst>
                                        <p:tav tm="0">
                                          <p:val>
                                            <p:strVal val="1+#ppt_w/2"/>
                                          </p:val>
                                        </p:tav>
                                        <p:tav tm="100000">
                                          <p:val>
                                            <p:strVal val="#ppt_x"/>
                                          </p:val>
                                        </p:tav>
                                      </p:tavLst>
                                    </p:anim>
                                    <p:anim calcmode="lin" valueType="num">
                                      <p:cBhvr>
                                        <p:cTn id="63" dur="500" fill="hold"/>
                                        <p:tgtEl>
                                          <p:spTgt spid="176"/>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2" fill="hold" grpId="13" nodeType="afterEffect">
                                  <p:stCondLst>
                                    <p:cond delay="0"/>
                                  </p:stCondLst>
                                  <p:iterate>
                                    <p:tmAbs val="0"/>
                                  </p:iterate>
                                  <p:childTnLst>
                                    <p:set>
                                      <p:cBhvr>
                                        <p:cTn id="66" fill="hold"/>
                                        <p:tgtEl>
                                          <p:spTgt spid="177"/>
                                        </p:tgtEl>
                                        <p:attrNameLst>
                                          <p:attrName>style.visibility</p:attrName>
                                        </p:attrNameLst>
                                      </p:cBhvr>
                                      <p:to>
                                        <p:strVal val="visible"/>
                                      </p:to>
                                    </p:set>
                                    <p:anim calcmode="lin" valueType="num">
                                      <p:cBhvr>
                                        <p:cTn id="67" dur="500" fill="hold"/>
                                        <p:tgtEl>
                                          <p:spTgt spid="177"/>
                                        </p:tgtEl>
                                        <p:attrNameLst>
                                          <p:attrName>ppt_x</p:attrName>
                                        </p:attrNameLst>
                                      </p:cBhvr>
                                      <p:tavLst>
                                        <p:tav tm="0">
                                          <p:val>
                                            <p:strVal val="1+#ppt_w/2"/>
                                          </p:val>
                                        </p:tav>
                                        <p:tav tm="100000">
                                          <p:val>
                                            <p:strVal val="#ppt_x"/>
                                          </p:val>
                                        </p:tav>
                                      </p:tavLst>
                                    </p:anim>
                                    <p:anim calcmode="lin" valueType="num">
                                      <p:cBhvr>
                                        <p:cTn id="68" dur="500" fill="hold"/>
                                        <p:tgtEl>
                                          <p:spTgt spid="177"/>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2" presetClass="entr" presetSubtype="2" fill="hold" grpId="14" nodeType="afterEffect">
                                  <p:stCondLst>
                                    <p:cond delay="0"/>
                                  </p:stCondLst>
                                  <p:iterate>
                                    <p:tmAbs val="0"/>
                                  </p:iterate>
                                  <p:childTnLst>
                                    <p:set>
                                      <p:cBhvr>
                                        <p:cTn id="71" fill="hold"/>
                                        <p:tgtEl>
                                          <p:spTgt spid="178"/>
                                        </p:tgtEl>
                                        <p:attrNameLst>
                                          <p:attrName>style.visibility</p:attrName>
                                        </p:attrNameLst>
                                      </p:cBhvr>
                                      <p:to>
                                        <p:strVal val="visible"/>
                                      </p:to>
                                    </p:set>
                                    <p:anim calcmode="lin" valueType="num">
                                      <p:cBhvr>
                                        <p:cTn id="72" dur="500" fill="hold"/>
                                        <p:tgtEl>
                                          <p:spTgt spid="178"/>
                                        </p:tgtEl>
                                        <p:attrNameLst>
                                          <p:attrName>ppt_x</p:attrName>
                                        </p:attrNameLst>
                                      </p:cBhvr>
                                      <p:tavLst>
                                        <p:tav tm="0">
                                          <p:val>
                                            <p:strVal val="1+#ppt_w/2"/>
                                          </p:val>
                                        </p:tav>
                                        <p:tav tm="100000">
                                          <p:val>
                                            <p:strVal val="#ppt_x"/>
                                          </p:val>
                                        </p:tav>
                                      </p:tavLst>
                                    </p:anim>
                                    <p:anim calcmode="lin" valueType="num">
                                      <p:cBhvr>
                                        <p:cTn id="73" dur="500" fill="hold"/>
                                        <p:tgtEl>
                                          <p:spTgt spid="178"/>
                                        </p:tgtEl>
                                        <p:attrNameLst>
                                          <p:attrName>ppt_y</p:attrName>
                                        </p:attrNameLst>
                                      </p:cBhvr>
                                      <p:tavLst>
                                        <p:tav tm="0">
                                          <p:val>
                                            <p:strVal val="#ppt_y"/>
                                          </p:val>
                                        </p:tav>
                                        <p:tav tm="100000">
                                          <p:val>
                                            <p:strVal val="#ppt_y"/>
                                          </p:val>
                                        </p:tav>
                                      </p:tavLst>
                                    </p:anim>
                                  </p:childTnLst>
                                </p:cTn>
                              </p:par>
                            </p:childTnLst>
                          </p:cTn>
                        </p:par>
                        <p:par>
                          <p:cTn id="74" fill="hold">
                            <p:stCondLst>
                              <p:cond delay="7000"/>
                            </p:stCondLst>
                            <p:childTnLst>
                              <p:par>
                                <p:cTn id="75" presetID="2" presetClass="entr" presetSubtype="2" fill="hold" grpId="15" nodeType="afterEffect">
                                  <p:stCondLst>
                                    <p:cond delay="0"/>
                                  </p:stCondLst>
                                  <p:iterate>
                                    <p:tmAbs val="0"/>
                                  </p:iterate>
                                  <p:childTnLst>
                                    <p:set>
                                      <p:cBhvr>
                                        <p:cTn id="76" fill="hold"/>
                                        <p:tgtEl>
                                          <p:spTgt spid="179"/>
                                        </p:tgtEl>
                                        <p:attrNameLst>
                                          <p:attrName>style.visibility</p:attrName>
                                        </p:attrNameLst>
                                      </p:cBhvr>
                                      <p:to>
                                        <p:strVal val="visible"/>
                                      </p:to>
                                    </p:set>
                                    <p:anim calcmode="lin" valueType="num">
                                      <p:cBhvr>
                                        <p:cTn id="77" dur="500" fill="hold"/>
                                        <p:tgtEl>
                                          <p:spTgt spid="179"/>
                                        </p:tgtEl>
                                        <p:attrNameLst>
                                          <p:attrName>ppt_x</p:attrName>
                                        </p:attrNameLst>
                                      </p:cBhvr>
                                      <p:tavLst>
                                        <p:tav tm="0">
                                          <p:val>
                                            <p:strVal val="1+#ppt_w/2"/>
                                          </p:val>
                                        </p:tav>
                                        <p:tav tm="100000">
                                          <p:val>
                                            <p:strVal val="#ppt_x"/>
                                          </p:val>
                                        </p:tav>
                                      </p:tavLst>
                                    </p:anim>
                                    <p:anim calcmode="lin" valueType="num">
                                      <p:cBhvr>
                                        <p:cTn id="78" dur="500" fill="hold"/>
                                        <p:tgtEl>
                                          <p:spTgt spid="179"/>
                                        </p:tgtEl>
                                        <p:attrNameLst>
                                          <p:attrName>ppt_y</p:attrName>
                                        </p:attrNameLst>
                                      </p:cBhvr>
                                      <p:tavLst>
                                        <p:tav tm="0">
                                          <p:val>
                                            <p:strVal val="#ppt_y"/>
                                          </p:val>
                                        </p:tav>
                                        <p:tav tm="100000">
                                          <p:val>
                                            <p:strVal val="#ppt_y"/>
                                          </p:val>
                                        </p:tav>
                                      </p:tavLst>
                                    </p:anim>
                                  </p:childTnLst>
                                </p:cTn>
                              </p:par>
                            </p:childTnLst>
                          </p:cTn>
                        </p:par>
                        <p:par>
                          <p:cTn id="79" fill="hold">
                            <p:stCondLst>
                              <p:cond delay="7500"/>
                            </p:stCondLst>
                            <p:childTnLst>
                              <p:par>
                                <p:cTn id="80" presetID="2" presetClass="entr" presetSubtype="2" fill="hold" grpId="16" nodeType="afterEffect">
                                  <p:stCondLst>
                                    <p:cond delay="0"/>
                                  </p:stCondLst>
                                  <p:iterate>
                                    <p:tmAbs val="0"/>
                                  </p:iterate>
                                  <p:childTnLst>
                                    <p:set>
                                      <p:cBhvr>
                                        <p:cTn id="81" fill="hold"/>
                                        <p:tgtEl>
                                          <p:spTgt spid="180"/>
                                        </p:tgtEl>
                                        <p:attrNameLst>
                                          <p:attrName>style.visibility</p:attrName>
                                        </p:attrNameLst>
                                      </p:cBhvr>
                                      <p:to>
                                        <p:strVal val="visible"/>
                                      </p:to>
                                    </p:set>
                                    <p:anim calcmode="lin" valueType="num">
                                      <p:cBhvr>
                                        <p:cTn id="82" dur="500" fill="hold"/>
                                        <p:tgtEl>
                                          <p:spTgt spid="180"/>
                                        </p:tgtEl>
                                        <p:attrNameLst>
                                          <p:attrName>ppt_x</p:attrName>
                                        </p:attrNameLst>
                                      </p:cBhvr>
                                      <p:tavLst>
                                        <p:tav tm="0">
                                          <p:val>
                                            <p:strVal val="1+#ppt_w/2"/>
                                          </p:val>
                                        </p:tav>
                                        <p:tav tm="100000">
                                          <p:val>
                                            <p:strVal val="#ppt_x"/>
                                          </p:val>
                                        </p:tav>
                                      </p:tavLst>
                                    </p:anim>
                                    <p:anim calcmode="lin" valueType="num">
                                      <p:cBhvr>
                                        <p:cTn id="83" dur="500" fill="hold"/>
                                        <p:tgtEl>
                                          <p:spTgt spid="180"/>
                                        </p:tgtEl>
                                        <p:attrNameLst>
                                          <p:attrName>ppt_y</p:attrName>
                                        </p:attrNameLst>
                                      </p:cBhvr>
                                      <p:tavLst>
                                        <p:tav tm="0">
                                          <p:val>
                                            <p:strVal val="#ppt_y"/>
                                          </p:val>
                                        </p:tav>
                                        <p:tav tm="100000">
                                          <p:val>
                                            <p:strVal val="#ppt_y"/>
                                          </p:val>
                                        </p:tav>
                                      </p:tavLst>
                                    </p:anim>
                                  </p:childTnLst>
                                </p:cTn>
                              </p:par>
                            </p:childTnLst>
                          </p:cTn>
                        </p:par>
                        <p:par>
                          <p:cTn id="84" fill="hold">
                            <p:stCondLst>
                              <p:cond delay="8000"/>
                            </p:stCondLst>
                            <p:childTnLst>
                              <p:par>
                                <p:cTn id="85" presetID="2" presetClass="entr" presetSubtype="2" fill="hold" grpId="17" nodeType="afterEffect">
                                  <p:stCondLst>
                                    <p:cond delay="0"/>
                                  </p:stCondLst>
                                  <p:iterate>
                                    <p:tmAbs val="0"/>
                                  </p:iterate>
                                  <p:childTnLst>
                                    <p:set>
                                      <p:cBhvr>
                                        <p:cTn id="86" fill="hold"/>
                                        <p:tgtEl>
                                          <p:spTgt spid="181"/>
                                        </p:tgtEl>
                                        <p:attrNameLst>
                                          <p:attrName>style.visibility</p:attrName>
                                        </p:attrNameLst>
                                      </p:cBhvr>
                                      <p:to>
                                        <p:strVal val="visible"/>
                                      </p:to>
                                    </p:set>
                                    <p:anim calcmode="lin" valueType="num">
                                      <p:cBhvr>
                                        <p:cTn id="87" dur="500" fill="hold"/>
                                        <p:tgtEl>
                                          <p:spTgt spid="181"/>
                                        </p:tgtEl>
                                        <p:attrNameLst>
                                          <p:attrName>ppt_x</p:attrName>
                                        </p:attrNameLst>
                                      </p:cBhvr>
                                      <p:tavLst>
                                        <p:tav tm="0">
                                          <p:val>
                                            <p:strVal val="1+#ppt_w/2"/>
                                          </p:val>
                                        </p:tav>
                                        <p:tav tm="100000">
                                          <p:val>
                                            <p:strVal val="#ppt_x"/>
                                          </p:val>
                                        </p:tav>
                                      </p:tavLst>
                                    </p:anim>
                                    <p:anim calcmode="lin" valueType="num">
                                      <p:cBhvr>
                                        <p:cTn id="88" dur="500" fill="hold"/>
                                        <p:tgtEl>
                                          <p:spTgt spid="181"/>
                                        </p:tgtEl>
                                        <p:attrNameLst>
                                          <p:attrName>ppt_y</p:attrName>
                                        </p:attrNameLst>
                                      </p:cBhvr>
                                      <p:tavLst>
                                        <p:tav tm="0">
                                          <p:val>
                                            <p:strVal val="#ppt_y"/>
                                          </p:val>
                                        </p:tav>
                                        <p:tav tm="100000">
                                          <p:val>
                                            <p:strVal val="#ppt_y"/>
                                          </p:val>
                                        </p:tav>
                                      </p:tavLst>
                                    </p:anim>
                                  </p:childTnLst>
                                </p:cTn>
                              </p:par>
                            </p:childTnLst>
                          </p:cTn>
                        </p:par>
                        <p:par>
                          <p:cTn id="89" fill="hold">
                            <p:stCondLst>
                              <p:cond delay="8500"/>
                            </p:stCondLst>
                            <p:childTnLst>
                              <p:par>
                                <p:cTn id="90" presetID="2" presetClass="entr" presetSubtype="2" fill="hold" grpId="18" nodeType="afterEffect">
                                  <p:stCondLst>
                                    <p:cond delay="0"/>
                                  </p:stCondLst>
                                  <p:iterate>
                                    <p:tmAbs val="0"/>
                                  </p:iterate>
                                  <p:childTnLst>
                                    <p:set>
                                      <p:cBhvr>
                                        <p:cTn id="91" fill="hold"/>
                                        <p:tgtEl>
                                          <p:spTgt spid="182"/>
                                        </p:tgtEl>
                                        <p:attrNameLst>
                                          <p:attrName>style.visibility</p:attrName>
                                        </p:attrNameLst>
                                      </p:cBhvr>
                                      <p:to>
                                        <p:strVal val="visible"/>
                                      </p:to>
                                    </p:set>
                                    <p:anim calcmode="lin" valueType="num">
                                      <p:cBhvr>
                                        <p:cTn id="92" dur="500" fill="hold"/>
                                        <p:tgtEl>
                                          <p:spTgt spid="182"/>
                                        </p:tgtEl>
                                        <p:attrNameLst>
                                          <p:attrName>ppt_x</p:attrName>
                                        </p:attrNameLst>
                                      </p:cBhvr>
                                      <p:tavLst>
                                        <p:tav tm="0">
                                          <p:val>
                                            <p:strVal val="1+#ppt_w/2"/>
                                          </p:val>
                                        </p:tav>
                                        <p:tav tm="100000">
                                          <p:val>
                                            <p:strVal val="#ppt_x"/>
                                          </p:val>
                                        </p:tav>
                                      </p:tavLst>
                                    </p:anim>
                                    <p:anim calcmode="lin" valueType="num">
                                      <p:cBhvr>
                                        <p:cTn id="93" dur="500" fill="hold"/>
                                        <p:tgtEl>
                                          <p:spTgt spid="182"/>
                                        </p:tgtEl>
                                        <p:attrNameLst>
                                          <p:attrName>ppt_y</p:attrName>
                                        </p:attrNameLst>
                                      </p:cBhvr>
                                      <p:tavLst>
                                        <p:tav tm="0">
                                          <p:val>
                                            <p:strVal val="#ppt_y"/>
                                          </p:val>
                                        </p:tav>
                                        <p:tav tm="100000">
                                          <p:val>
                                            <p:strVal val="#ppt_y"/>
                                          </p:val>
                                        </p:tav>
                                      </p:tavLst>
                                    </p:anim>
                                  </p:childTnLst>
                                </p:cTn>
                              </p:par>
                            </p:childTnLst>
                          </p:cTn>
                        </p:par>
                        <p:par>
                          <p:cTn id="94" fill="hold">
                            <p:stCondLst>
                              <p:cond delay="9000"/>
                            </p:stCondLst>
                            <p:childTnLst>
                              <p:par>
                                <p:cTn id="95" presetID="2" presetClass="entr" presetSubtype="2" fill="hold" grpId="19" nodeType="afterEffect">
                                  <p:stCondLst>
                                    <p:cond delay="0"/>
                                  </p:stCondLst>
                                  <p:iterate>
                                    <p:tmAbs val="0"/>
                                  </p:iterate>
                                  <p:childTnLst>
                                    <p:set>
                                      <p:cBhvr>
                                        <p:cTn id="96" fill="hold"/>
                                        <p:tgtEl>
                                          <p:spTgt spid="183"/>
                                        </p:tgtEl>
                                        <p:attrNameLst>
                                          <p:attrName>style.visibility</p:attrName>
                                        </p:attrNameLst>
                                      </p:cBhvr>
                                      <p:to>
                                        <p:strVal val="visible"/>
                                      </p:to>
                                    </p:set>
                                    <p:anim calcmode="lin" valueType="num">
                                      <p:cBhvr>
                                        <p:cTn id="97" dur="500" fill="hold"/>
                                        <p:tgtEl>
                                          <p:spTgt spid="183"/>
                                        </p:tgtEl>
                                        <p:attrNameLst>
                                          <p:attrName>ppt_x</p:attrName>
                                        </p:attrNameLst>
                                      </p:cBhvr>
                                      <p:tavLst>
                                        <p:tav tm="0">
                                          <p:val>
                                            <p:strVal val="1+#ppt_w/2"/>
                                          </p:val>
                                        </p:tav>
                                        <p:tav tm="100000">
                                          <p:val>
                                            <p:strVal val="#ppt_x"/>
                                          </p:val>
                                        </p:tav>
                                      </p:tavLst>
                                    </p:anim>
                                    <p:anim calcmode="lin" valueType="num">
                                      <p:cBhvr>
                                        <p:cTn id="98" dur="500" fill="hold"/>
                                        <p:tgtEl>
                                          <p:spTgt spid="183"/>
                                        </p:tgtEl>
                                        <p:attrNameLst>
                                          <p:attrName>ppt_y</p:attrName>
                                        </p:attrNameLst>
                                      </p:cBhvr>
                                      <p:tavLst>
                                        <p:tav tm="0">
                                          <p:val>
                                            <p:strVal val="#ppt_y"/>
                                          </p:val>
                                        </p:tav>
                                        <p:tav tm="100000">
                                          <p:val>
                                            <p:strVal val="#ppt_y"/>
                                          </p:val>
                                        </p:tav>
                                      </p:tavLst>
                                    </p:anim>
                                  </p:childTnLst>
                                </p:cTn>
                              </p:par>
                            </p:childTnLst>
                          </p:cTn>
                        </p:par>
                        <p:par>
                          <p:cTn id="99" fill="hold">
                            <p:stCondLst>
                              <p:cond delay="9500"/>
                            </p:stCondLst>
                            <p:childTnLst>
                              <p:par>
                                <p:cTn id="100" presetID="2" presetClass="entr" presetSubtype="2" fill="hold" grpId="20" nodeType="afterEffect">
                                  <p:stCondLst>
                                    <p:cond delay="0"/>
                                  </p:stCondLst>
                                  <p:iterate>
                                    <p:tmAbs val="0"/>
                                  </p:iterate>
                                  <p:childTnLst>
                                    <p:set>
                                      <p:cBhvr>
                                        <p:cTn id="101" fill="hold"/>
                                        <p:tgtEl>
                                          <p:spTgt spid="184"/>
                                        </p:tgtEl>
                                        <p:attrNameLst>
                                          <p:attrName>style.visibility</p:attrName>
                                        </p:attrNameLst>
                                      </p:cBhvr>
                                      <p:to>
                                        <p:strVal val="visible"/>
                                      </p:to>
                                    </p:set>
                                    <p:anim calcmode="lin" valueType="num">
                                      <p:cBhvr>
                                        <p:cTn id="102" dur="500" fill="hold"/>
                                        <p:tgtEl>
                                          <p:spTgt spid="184"/>
                                        </p:tgtEl>
                                        <p:attrNameLst>
                                          <p:attrName>ppt_x</p:attrName>
                                        </p:attrNameLst>
                                      </p:cBhvr>
                                      <p:tavLst>
                                        <p:tav tm="0">
                                          <p:val>
                                            <p:strVal val="1+#ppt_w/2"/>
                                          </p:val>
                                        </p:tav>
                                        <p:tav tm="100000">
                                          <p:val>
                                            <p:strVal val="#ppt_x"/>
                                          </p:val>
                                        </p:tav>
                                      </p:tavLst>
                                    </p:anim>
                                    <p:anim calcmode="lin" valueType="num">
                                      <p:cBhvr>
                                        <p:cTn id="103" dur="500" fill="hold"/>
                                        <p:tgtEl>
                                          <p:spTgt spid="184"/>
                                        </p:tgtEl>
                                        <p:attrNameLst>
                                          <p:attrName>ppt_y</p:attrName>
                                        </p:attrNameLst>
                                      </p:cBhvr>
                                      <p:tavLst>
                                        <p:tav tm="0">
                                          <p:val>
                                            <p:strVal val="#ppt_y"/>
                                          </p:val>
                                        </p:tav>
                                        <p:tav tm="100000">
                                          <p:val>
                                            <p:strVal val="#ppt_y"/>
                                          </p:val>
                                        </p:tav>
                                      </p:tavLst>
                                    </p:anim>
                                  </p:childTnLst>
                                </p:cTn>
                              </p:par>
                            </p:childTnLst>
                          </p:cTn>
                        </p:par>
                        <p:par>
                          <p:cTn id="104" fill="hold">
                            <p:stCondLst>
                              <p:cond delay="10000"/>
                            </p:stCondLst>
                            <p:childTnLst>
                              <p:par>
                                <p:cTn id="105" presetID="2" presetClass="entr" presetSubtype="2" fill="hold" grpId="21" nodeType="afterEffect">
                                  <p:stCondLst>
                                    <p:cond delay="0"/>
                                  </p:stCondLst>
                                  <p:iterate>
                                    <p:tmAbs val="0"/>
                                  </p:iterate>
                                  <p:childTnLst>
                                    <p:set>
                                      <p:cBhvr>
                                        <p:cTn id="106" fill="hold"/>
                                        <p:tgtEl>
                                          <p:spTgt spid="185"/>
                                        </p:tgtEl>
                                        <p:attrNameLst>
                                          <p:attrName>style.visibility</p:attrName>
                                        </p:attrNameLst>
                                      </p:cBhvr>
                                      <p:to>
                                        <p:strVal val="visible"/>
                                      </p:to>
                                    </p:set>
                                    <p:anim calcmode="lin" valueType="num">
                                      <p:cBhvr>
                                        <p:cTn id="107" dur="500" fill="hold"/>
                                        <p:tgtEl>
                                          <p:spTgt spid="185"/>
                                        </p:tgtEl>
                                        <p:attrNameLst>
                                          <p:attrName>ppt_x</p:attrName>
                                        </p:attrNameLst>
                                      </p:cBhvr>
                                      <p:tavLst>
                                        <p:tav tm="0">
                                          <p:val>
                                            <p:strVal val="1+#ppt_w/2"/>
                                          </p:val>
                                        </p:tav>
                                        <p:tav tm="100000">
                                          <p:val>
                                            <p:strVal val="#ppt_x"/>
                                          </p:val>
                                        </p:tav>
                                      </p:tavLst>
                                    </p:anim>
                                    <p:anim calcmode="lin" valueType="num">
                                      <p:cBhvr>
                                        <p:cTn id="108" dur="500" fill="hold"/>
                                        <p:tgtEl>
                                          <p:spTgt spid="185"/>
                                        </p:tgtEl>
                                        <p:attrNameLst>
                                          <p:attrName>ppt_y</p:attrName>
                                        </p:attrNameLst>
                                      </p:cBhvr>
                                      <p:tavLst>
                                        <p:tav tm="0">
                                          <p:val>
                                            <p:strVal val="#ppt_y"/>
                                          </p:val>
                                        </p:tav>
                                        <p:tav tm="100000">
                                          <p:val>
                                            <p:strVal val="#ppt_y"/>
                                          </p:val>
                                        </p:tav>
                                      </p:tavLst>
                                    </p:anim>
                                  </p:childTnLst>
                                </p:cTn>
                              </p:par>
                            </p:childTnLst>
                          </p:cTn>
                        </p:par>
                        <p:par>
                          <p:cTn id="109" fill="hold">
                            <p:stCondLst>
                              <p:cond delay="10500"/>
                            </p:stCondLst>
                            <p:childTnLst>
                              <p:par>
                                <p:cTn id="110" presetID="2" presetClass="entr" presetSubtype="2" fill="hold" grpId="22" nodeType="afterEffect">
                                  <p:stCondLst>
                                    <p:cond delay="0"/>
                                  </p:stCondLst>
                                  <p:iterate>
                                    <p:tmAbs val="0"/>
                                  </p:iterate>
                                  <p:childTnLst>
                                    <p:set>
                                      <p:cBhvr>
                                        <p:cTn id="111" fill="hold"/>
                                        <p:tgtEl>
                                          <p:spTgt spid="186"/>
                                        </p:tgtEl>
                                        <p:attrNameLst>
                                          <p:attrName>style.visibility</p:attrName>
                                        </p:attrNameLst>
                                      </p:cBhvr>
                                      <p:to>
                                        <p:strVal val="visible"/>
                                      </p:to>
                                    </p:set>
                                    <p:anim calcmode="lin" valueType="num">
                                      <p:cBhvr>
                                        <p:cTn id="112" dur="500" fill="hold"/>
                                        <p:tgtEl>
                                          <p:spTgt spid="186"/>
                                        </p:tgtEl>
                                        <p:attrNameLst>
                                          <p:attrName>ppt_x</p:attrName>
                                        </p:attrNameLst>
                                      </p:cBhvr>
                                      <p:tavLst>
                                        <p:tav tm="0">
                                          <p:val>
                                            <p:strVal val="1+#ppt_w/2"/>
                                          </p:val>
                                        </p:tav>
                                        <p:tav tm="100000">
                                          <p:val>
                                            <p:strVal val="#ppt_x"/>
                                          </p:val>
                                        </p:tav>
                                      </p:tavLst>
                                    </p:anim>
                                    <p:anim calcmode="lin" valueType="num">
                                      <p:cBhvr>
                                        <p:cTn id="113" dur="500" fill="hold"/>
                                        <p:tgtEl>
                                          <p:spTgt spid="186"/>
                                        </p:tgtEl>
                                        <p:attrNameLst>
                                          <p:attrName>ppt_y</p:attrName>
                                        </p:attrNameLst>
                                      </p:cBhvr>
                                      <p:tavLst>
                                        <p:tav tm="0">
                                          <p:val>
                                            <p:strVal val="#ppt_y"/>
                                          </p:val>
                                        </p:tav>
                                        <p:tav tm="100000">
                                          <p:val>
                                            <p:strVal val="#ppt_y"/>
                                          </p:val>
                                        </p:tav>
                                      </p:tavLst>
                                    </p:anim>
                                  </p:childTnLst>
                                </p:cTn>
                              </p:par>
                            </p:childTnLst>
                          </p:cTn>
                        </p:par>
                        <p:par>
                          <p:cTn id="114" fill="hold">
                            <p:stCondLst>
                              <p:cond delay="11000"/>
                            </p:stCondLst>
                            <p:childTnLst>
                              <p:par>
                                <p:cTn id="115" presetID="2" presetClass="entr" presetSubtype="2" fill="hold" grpId="23" nodeType="afterEffect">
                                  <p:stCondLst>
                                    <p:cond delay="0"/>
                                  </p:stCondLst>
                                  <p:iterate>
                                    <p:tmAbs val="0"/>
                                  </p:iterate>
                                  <p:childTnLst>
                                    <p:set>
                                      <p:cBhvr>
                                        <p:cTn id="116" fill="hold"/>
                                        <p:tgtEl>
                                          <p:spTgt spid="187"/>
                                        </p:tgtEl>
                                        <p:attrNameLst>
                                          <p:attrName>style.visibility</p:attrName>
                                        </p:attrNameLst>
                                      </p:cBhvr>
                                      <p:to>
                                        <p:strVal val="visible"/>
                                      </p:to>
                                    </p:set>
                                    <p:anim calcmode="lin" valueType="num">
                                      <p:cBhvr>
                                        <p:cTn id="117" dur="500" fill="hold"/>
                                        <p:tgtEl>
                                          <p:spTgt spid="187"/>
                                        </p:tgtEl>
                                        <p:attrNameLst>
                                          <p:attrName>ppt_x</p:attrName>
                                        </p:attrNameLst>
                                      </p:cBhvr>
                                      <p:tavLst>
                                        <p:tav tm="0">
                                          <p:val>
                                            <p:strVal val="1+#ppt_w/2"/>
                                          </p:val>
                                        </p:tav>
                                        <p:tav tm="100000">
                                          <p:val>
                                            <p:strVal val="#ppt_x"/>
                                          </p:val>
                                        </p:tav>
                                      </p:tavLst>
                                    </p:anim>
                                    <p:anim calcmode="lin" valueType="num">
                                      <p:cBhvr>
                                        <p:cTn id="118" dur="500" fill="hold"/>
                                        <p:tgtEl>
                                          <p:spTgt spid="187"/>
                                        </p:tgtEl>
                                        <p:attrNameLst>
                                          <p:attrName>ppt_y</p:attrName>
                                        </p:attrNameLst>
                                      </p:cBhvr>
                                      <p:tavLst>
                                        <p:tav tm="0">
                                          <p:val>
                                            <p:strVal val="#ppt_y"/>
                                          </p:val>
                                        </p:tav>
                                        <p:tav tm="100000">
                                          <p:val>
                                            <p:strVal val="#ppt_y"/>
                                          </p:val>
                                        </p:tav>
                                      </p:tavLst>
                                    </p:anim>
                                  </p:childTnLst>
                                </p:cTn>
                              </p:par>
                            </p:childTnLst>
                          </p:cTn>
                        </p:par>
                        <p:par>
                          <p:cTn id="119" fill="hold">
                            <p:stCondLst>
                              <p:cond delay="11500"/>
                            </p:stCondLst>
                            <p:childTnLst>
                              <p:par>
                                <p:cTn id="120" presetID="2" presetClass="entr" presetSubtype="2" fill="hold" grpId="24" nodeType="afterEffect">
                                  <p:stCondLst>
                                    <p:cond delay="0"/>
                                  </p:stCondLst>
                                  <p:iterate>
                                    <p:tmAbs val="0"/>
                                  </p:iterate>
                                  <p:childTnLst>
                                    <p:set>
                                      <p:cBhvr>
                                        <p:cTn id="121" fill="hold"/>
                                        <p:tgtEl>
                                          <p:spTgt spid="188"/>
                                        </p:tgtEl>
                                        <p:attrNameLst>
                                          <p:attrName>style.visibility</p:attrName>
                                        </p:attrNameLst>
                                      </p:cBhvr>
                                      <p:to>
                                        <p:strVal val="visible"/>
                                      </p:to>
                                    </p:set>
                                    <p:anim calcmode="lin" valueType="num">
                                      <p:cBhvr>
                                        <p:cTn id="122" dur="500" fill="hold"/>
                                        <p:tgtEl>
                                          <p:spTgt spid="188"/>
                                        </p:tgtEl>
                                        <p:attrNameLst>
                                          <p:attrName>ppt_x</p:attrName>
                                        </p:attrNameLst>
                                      </p:cBhvr>
                                      <p:tavLst>
                                        <p:tav tm="0">
                                          <p:val>
                                            <p:strVal val="1+#ppt_w/2"/>
                                          </p:val>
                                        </p:tav>
                                        <p:tav tm="100000">
                                          <p:val>
                                            <p:strVal val="#ppt_x"/>
                                          </p:val>
                                        </p:tav>
                                      </p:tavLst>
                                    </p:anim>
                                    <p:anim calcmode="lin" valueType="num">
                                      <p:cBhvr>
                                        <p:cTn id="123" dur="500" fill="hold"/>
                                        <p:tgtEl>
                                          <p:spTgt spid="188"/>
                                        </p:tgtEl>
                                        <p:attrNameLst>
                                          <p:attrName>ppt_y</p:attrName>
                                        </p:attrNameLst>
                                      </p:cBhvr>
                                      <p:tavLst>
                                        <p:tav tm="0">
                                          <p:val>
                                            <p:strVal val="#ppt_y"/>
                                          </p:val>
                                        </p:tav>
                                        <p:tav tm="100000">
                                          <p:val>
                                            <p:strVal val="#ppt_y"/>
                                          </p:val>
                                        </p:tav>
                                      </p:tavLst>
                                    </p:anim>
                                  </p:childTnLst>
                                </p:cTn>
                              </p:par>
                            </p:childTnLst>
                          </p:cTn>
                        </p:par>
                        <p:par>
                          <p:cTn id="124" fill="hold">
                            <p:stCondLst>
                              <p:cond delay="12000"/>
                            </p:stCondLst>
                            <p:childTnLst>
                              <p:par>
                                <p:cTn id="125" presetID="2" presetClass="entr" presetSubtype="2" fill="hold" grpId="25" nodeType="afterEffect">
                                  <p:stCondLst>
                                    <p:cond delay="0"/>
                                  </p:stCondLst>
                                  <p:iterate>
                                    <p:tmAbs val="0"/>
                                  </p:iterate>
                                  <p:childTnLst>
                                    <p:set>
                                      <p:cBhvr>
                                        <p:cTn id="126" fill="hold"/>
                                        <p:tgtEl>
                                          <p:spTgt spid="189"/>
                                        </p:tgtEl>
                                        <p:attrNameLst>
                                          <p:attrName>style.visibility</p:attrName>
                                        </p:attrNameLst>
                                      </p:cBhvr>
                                      <p:to>
                                        <p:strVal val="visible"/>
                                      </p:to>
                                    </p:set>
                                    <p:anim calcmode="lin" valueType="num">
                                      <p:cBhvr>
                                        <p:cTn id="127" dur="500" fill="hold"/>
                                        <p:tgtEl>
                                          <p:spTgt spid="189"/>
                                        </p:tgtEl>
                                        <p:attrNameLst>
                                          <p:attrName>ppt_x</p:attrName>
                                        </p:attrNameLst>
                                      </p:cBhvr>
                                      <p:tavLst>
                                        <p:tav tm="0">
                                          <p:val>
                                            <p:strVal val="1+#ppt_w/2"/>
                                          </p:val>
                                        </p:tav>
                                        <p:tav tm="100000">
                                          <p:val>
                                            <p:strVal val="#ppt_x"/>
                                          </p:val>
                                        </p:tav>
                                      </p:tavLst>
                                    </p:anim>
                                    <p:anim calcmode="lin" valueType="num">
                                      <p:cBhvr>
                                        <p:cTn id="128" dur="500" fill="hold"/>
                                        <p:tgtEl>
                                          <p:spTgt spid="189"/>
                                        </p:tgtEl>
                                        <p:attrNameLst>
                                          <p:attrName>ppt_y</p:attrName>
                                        </p:attrNameLst>
                                      </p:cBhvr>
                                      <p:tavLst>
                                        <p:tav tm="0">
                                          <p:val>
                                            <p:strVal val="#ppt_y"/>
                                          </p:val>
                                        </p:tav>
                                        <p:tav tm="100000">
                                          <p:val>
                                            <p:strVal val="#ppt_y"/>
                                          </p:val>
                                        </p:tav>
                                      </p:tavLst>
                                    </p:anim>
                                  </p:childTnLst>
                                </p:cTn>
                              </p:par>
                            </p:childTnLst>
                          </p:cTn>
                        </p:par>
                        <p:par>
                          <p:cTn id="129" fill="hold">
                            <p:stCondLst>
                              <p:cond delay="12500"/>
                            </p:stCondLst>
                            <p:childTnLst>
                              <p:par>
                                <p:cTn id="130" presetID="2" presetClass="entr" presetSubtype="2" fill="hold" grpId="26" nodeType="afterEffect">
                                  <p:stCondLst>
                                    <p:cond delay="0"/>
                                  </p:stCondLst>
                                  <p:iterate>
                                    <p:tmAbs val="0"/>
                                  </p:iterate>
                                  <p:childTnLst>
                                    <p:set>
                                      <p:cBhvr>
                                        <p:cTn id="131" fill="hold"/>
                                        <p:tgtEl>
                                          <p:spTgt spid="190"/>
                                        </p:tgtEl>
                                        <p:attrNameLst>
                                          <p:attrName>style.visibility</p:attrName>
                                        </p:attrNameLst>
                                      </p:cBhvr>
                                      <p:to>
                                        <p:strVal val="visible"/>
                                      </p:to>
                                    </p:set>
                                    <p:anim calcmode="lin" valueType="num">
                                      <p:cBhvr>
                                        <p:cTn id="132" dur="500" fill="hold"/>
                                        <p:tgtEl>
                                          <p:spTgt spid="190"/>
                                        </p:tgtEl>
                                        <p:attrNameLst>
                                          <p:attrName>ppt_x</p:attrName>
                                        </p:attrNameLst>
                                      </p:cBhvr>
                                      <p:tavLst>
                                        <p:tav tm="0">
                                          <p:val>
                                            <p:strVal val="1+#ppt_w/2"/>
                                          </p:val>
                                        </p:tav>
                                        <p:tav tm="100000">
                                          <p:val>
                                            <p:strVal val="#ppt_x"/>
                                          </p:val>
                                        </p:tav>
                                      </p:tavLst>
                                    </p:anim>
                                    <p:anim calcmode="lin" valueType="num">
                                      <p:cBhvr>
                                        <p:cTn id="133" dur="500" fill="hold"/>
                                        <p:tgtEl>
                                          <p:spTgt spid="190"/>
                                        </p:tgtEl>
                                        <p:attrNameLst>
                                          <p:attrName>ppt_y</p:attrName>
                                        </p:attrNameLst>
                                      </p:cBhvr>
                                      <p:tavLst>
                                        <p:tav tm="0">
                                          <p:val>
                                            <p:strVal val="#ppt_y"/>
                                          </p:val>
                                        </p:tav>
                                        <p:tav tm="100000">
                                          <p:val>
                                            <p:strVal val="#ppt_y"/>
                                          </p:val>
                                        </p:tav>
                                      </p:tavLst>
                                    </p:anim>
                                  </p:childTnLst>
                                </p:cTn>
                              </p:par>
                            </p:childTnLst>
                          </p:cTn>
                        </p:par>
                        <p:par>
                          <p:cTn id="134" fill="hold">
                            <p:stCondLst>
                              <p:cond delay="13000"/>
                            </p:stCondLst>
                            <p:childTnLst>
                              <p:par>
                                <p:cTn id="135" presetID="2" presetClass="entr" presetSubtype="2" fill="hold" grpId="27" nodeType="afterEffect">
                                  <p:stCondLst>
                                    <p:cond delay="0"/>
                                  </p:stCondLst>
                                  <p:iterate>
                                    <p:tmAbs val="0"/>
                                  </p:iterate>
                                  <p:childTnLst>
                                    <p:set>
                                      <p:cBhvr>
                                        <p:cTn id="136" fill="hold"/>
                                        <p:tgtEl>
                                          <p:spTgt spid="191"/>
                                        </p:tgtEl>
                                        <p:attrNameLst>
                                          <p:attrName>style.visibility</p:attrName>
                                        </p:attrNameLst>
                                      </p:cBhvr>
                                      <p:to>
                                        <p:strVal val="visible"/>
                                      </p:to>
                                    </p:set>
                                    <p:anim calcmode="lin" valueType="num">
                                      <p:cBhvr>
                                        <p:cTn id="137" dur="500" fill="hold"/>
                                        <p:tgtEl>
                                          <p:spTgt spid="191"/>
                                        </p:tgtEl>
                                        <p:attrNameLst>
                                          <p:attrName>ppt_x</p:attrName>
                                        </p:attrNameLst>
                                      </p:cBhvr>
                                      <p:tavLst>
                                        <p:tav tm="0">
                                          <p:val>
                                            <p:strVal val="1+#ppt_w/2"/>
                                          </p:val>
                                        </p:tav>
                                        <p:tav tm="100000">
                                          <p:val>
                                            <p:strVal val="#ppt_x"/>
                                          </p:val>
                                        </p:tav>
                                      </p:tavLst>
                                    </p:anim>
                                    <p:anim calcmode="lin" valueType="num">
                                      <p:cBhvr>
                                        <p:cTn id="138" dur="500" fill="hold"/>
                                        <p:tgtEl>
                                          <p:spTgt spid="191"/>
                                        </p:tgtEl>
                                        <p:attrNameLst>
                                          <p:attrName>ppt_y</p:attrName>
                                        </p:attrNameLst>
                                      </p:cBhvr>
                                      <p:tavLst>
                                        <p:tav tm="0">
                                          <p:val>
                                            <p:strVal val="#ppt_y"/>
                                          </p:val>
                                        </p:tav>
                                        <p:tav tm="100000">
                                          <p:val>
                                            <p:strVal val="#ppt_y"/>
                                          </p:val>
                                        </p:tav>
                                      </p:tavLst>
                                    </p:anim>
                                  </p:childTnLst>
                                </p:cTn>
                              </p:par>
                            </p:childTnLst>
                          </p:cTn>
                        </p:par>
                        <p:par>
                          <p:cTn id="139" fill="hold">
                            <p:stCondLst>
                              <p:cond delay="13500"/>
                            </p:stCondLst>
                            <p:childTnLst>
                              <p:par>
                                <p:cTn id="140" presetID="2" presetClass="entr" presetSubtype="2" fill="hold" grpId="28" nodeType="afterEffect">
                                  <p:stCondLst>
                                    <p:cond delay="0"/>
                                  </p:stCondLst>
                                  <p:iterate>
                                    <p:tmAbs val="0"/>
                                  </p:iterate>
                                  <p:childTnLst>
                                    <p:set>
                                      <p:cBhvr>
                                        <p:cTn id="141" fill="hold"/>
                                        <p:tgtEl>
                                          <p:spTgt spid="192"/>
                                        </p:tgtEl>
                                        <p:attrNameLst>
                                          <p:attrName>style.visibility</p:attrName>
                                        </p:attrNameLst>
                                      </p:cBhvr>
                                      <p:to>
                                        <p:strVal val="visible"/>
                                      </p:to>
                                    </p:set>
                                    <p:anim calcmode="lin" valueType="num">
                                      <p:cBhvr>
                                        <p:cTn id="142" dur="500" fill="hold"/>
                                        <p:tgtEl>
                                          <p:spTgt spid="192"/>
                                        </p:tgtEl>
                                        <p:attrNameLst>
                                          <p:attrName>ppt_x</p:attrName>
                                        </p:attrNameLst>
                                      </p:cBhvr>
                                      <p:tavLst>
                                        <p:tav tm="0">
                                          <p:val>
                                            <p:strVal val="1+#ppt_w/2"/>
                                          </p:val>
                                        </p:tav>
                                        <p:tav tm="100000">
                                          <p:val>
                                            <p:strVal val="#ppt_x"/>
                                          </p:val>
                                        </p:tav>
                                      </p:tavLst>
                                    </p:anim>
                                    <p:anim calcmode="lin" valueType="num">
                                      <p:cBhvr>
                                        <p:cTn id="143" dur="500" fill="hold"/>
                                        <p:tgtEl>
                                          <p:spTgt spid="192"/>
                                        </p:tgtEl>
                                        <p:attrNameLst>
                                          <p:attrName>ppt_y</p:attrName>
                                        </p:attrNameLst>
                                      </p:cBhvr>
                                      <p:tavLst>
                                        <p:tav tm="0">
                                          <p:val>
                                            <p:strVal val="#ppt_y"/>
                                          </p:val>
                                        </p:tav>
                                        <p:tav tm="100000">
                                          <p:val>
                                            <p:strVal val="#ppt_y"/>
                                          </p:val>
                                        </p:tav>
                                      </p:tavLst>
                                    </p:anim>
                                  </p:childTnLst>
                                </p:cTn>
                              </p:par>
                            </p:childTnLst>
                          </p:cTn>
                        </p:par>
                        <p:par>
                          <p:cTn id="144" fill="hold">
                            <p:stCondLst>
                              <p:cond delay="14000"/>
                            </p:stCondLst>
                            <p:childTnLst>
                              <p:par>
                                <p:cTn id="145" presetID="2" presetClass="entr" presetSubtype="2" fill="hold" grpId="29" nodeType="afterEffect">
                                  <p:stCondLst>
                                    <p:cond delay="0"/>
                                  </p:stCondLst>
                                  <p:iterate>
                                    <p:tmAbs val="0"/>
                                  </p:iterate>
                                  <p:childTnLst>
                                    <p:set>
                                      <p:cBhvr>
                                        <p:cTn id="146" fill="hold"/>
                                        <p:tgtEl>
                                          <p:spTgt spid="193"/>
                                        </p:tgtEl>
                                        <p:attrNameLst>
                                          <p:attrName>style.visibility</p:attrName>
                                        </p:attrNameLst>
                                      </p:cBhvr>
                                      <p:to>
                                        <p:strVal val="visible"/>
                                      </p:to>
                                    </p:set>
                                    <p:anim calcmode="lin" valueType="num">
                                      <p:cBhvr>
                                        <p:cTn id="147" dur="500" fill="hold"/>
                                        <p:tgtEl>
                                          <p:spTgt spid="193"/>
                                        </p:tgtEl>
                                        <p:attrNameLst>
                                          <p:attrName>ppt_x</p:attrName>
                                        </p:attrNameLst>
                                      </p:cBhvr>
                                      <p:tavLst>
                                        <p:tav tm="0">
                                          <p:val>
                                            <p:strVal val="1+#ppt_w/2"/>
                                          </p:val>
                                        </p:tav>
                                        <p:tav tm="100000">
                                          <p:val>
                                            <p:strVal val="#ppt_x"/>
                                          </p:val>
                                        </p:tav>
                                      </p:tavLst>
                                    </p:anim>
                                    <p:anim calcmode="lin" valueType="num">
                                      <p:cBhvr>
                                        <p:cTn id="148" dur="500" fill="hold"/>
                                        <p:tgtEl>
                                          <p:spTgt spid="193"/>
                                        </p:tgtEl>
                                        <p:attrNameLst>
                                          <p:attrName>ppt_y</p:attrName>
                                        </p:attrNameLst>
                                      </p:cBhvr>
                                      <p:tavLst>
                                        <p:tav tm="0">
                                          <p:val>
                                            <p:strVal val="#ppt_y"/>
                                          </p:val>
                                        </p:tav>
                                        <p:tav tm="100000">
                                          <p:val>
                                            <p:strVal val="#ppt_y"/>
                                          </p:val>
                                        </p:tav>
                                      </p:tavLst>
                                    </p:anim>
                                  </p:childTnLst>
                                </p:cTn>
                              </p:par>
                            </p:childTnLst>
                          </p:cTn>
                        </p:par>
                        <p:par>
                          <p:cTn id="149" fill="hold">
                            <p:stCondLst>
                              <p:cond delay="14500"/>
                            </p:stCondLst>
                            <p:childTnLst>
                              <p:par>
                                <p:cTn id="150" presetID="2" presetClass="entr" presetSubtype="2" fill="hold" grpId="30" nodeType="afterEffect">
                                  <p:stCondLst>
                                    <p:cond delay="0"/>
                                  </p:stCondLst>
                                  <p:iterate>
                                    <p:tmAbs val="0"/>
                                  </p:iterate>
                                  <p:childTnLst>
                                    <p:set>
                                      <p:cBhvr>
                                        <p:cTn id="151" fill="hold"/>
                                        <p:tgtEl>
                                          <p:spTgt spid="194"/>
                                        </p:tgtEl>
                                        <p:attrNameLst>
                                          <p:attrName>style.visibility</p:attrName>
                                        </p:attrNameLst>
                                      </p:cBhvr>
                                      <p:to>
                                        <p:strVal val="visible"/>
                                      </p:to>
                                    </p:set>
                                    <p:anim calcmode="lin" valueType="num">
                                      <p:cBhvr>
                                        <p:cTn id="152" dur="500" fill="hold"/>
                                        <p:tgtEl>
                                          <p:spTgt spid="194"/>
                                        </p:tgtEl>
                                        <p:attrNameLst>
                                          <p:attrName>ppt_x</p:attrName>
                                        </p:attrNameLst>
                                      </p:cBhvr>
                                      <p:tavLst>
                                        <p:tav tm="0">
                                          <p:val>
                                            <p:strVal val="1+#ppt_w/2"/>
                                          </p:val>
                                        </p:tav>
                                        <p:tav tm="100000">
                                          <p:val>
                                            <p:strVal val="#ppt_x"/>
                                          </p:val>
                                        </p:tav>
                                      </p:tavLst>
                                    </p:anim>
                                    <p:anim calcmode="lin" valueType="num">
                                      <p:cBhvr>
                                        <p:cTn id="153" dur="500" fill="hold"/>
                                        <p:tgtEl>
                                          <p:spTgt spid="194"/>
                                        </p:tgtEl>
                                        <p:attrNameLst>
                                          <p:attrName>ppt_y</p:attrName>
                                        </p:attrNameLst>
                                      </p:cBhvr>
                                      <p:tavLst>
                                        <p:tav tm="0">
                                          <p:val>
                                            <p:strVal val="#ppt_y"/>
                                          </p:val>
                                        </p:tav>
                                        <p:tav tm="100000">
                                          <p:val>
                                            <p:strVal val="#ppt_y"/>
                                          </p:val>
                                        </p:tav>
                                      </p:tavLst>
                                    </p:anim>
                                  </p:childTnLst>
                                </p:cTn>
                              </p:par>
                            </p:childTnLst>
                          </p:cTn>
                        </p:par>
                        <p:par>
                          <p:cTn id="154" fill="hold">
                            <p:stCondLst>
                              <p:cond delay="15000"/>
                            </p:stCondLst>
                            <p:childTnLst>
                              <p:par>
                                <p:cTn id="155" presetID="2" presetClass="entr" presetSubtype="2" fill="hold" grpId="31" nodeType="afterEffect">
                                  <p:stCondLst>
                                    <p:cond delay="0"/>
                                  </p:stCondLst>
                                  <p:iterate>
                                    <p:tmAbs val="0"/>
                                  </p:iterate>
                                  <p:childTnLst>
                                    <p:set>
                                      <p:cBhvr>
                                        <p:cTn id="156" fill="hold"/>
                                        <p:tgtEl>
                                          <p:spTgt spid="195"/>
                                        </p:tgtEl>
                                        <p:attrNameLst>
                                          <p:attrName>style.visibility</p:attrName>
                                        </p:attrNameLst>
                                      </p:cBhvr>
                                      <p:to>
                                        <p:strVal val="visible"/>
                                      </p:to>
                                    </p:set>
                                    <p:anim calcmode="lin" valueType="num">
                                      <p:cBhvr>
                                        <p:cTn id="157" dur="500" fill="hold"/>
                                        <p:tgtEl>
                                          <p:spTgt spid="195"/>
                                        </p:tgtEl>
                                        <p:attrNameLst>
                                          <p:attrName>ppt_x</p:attrName>
                                        </p:attrNameLst>
                                      </p:cBhvr>
                                      <p:tavLst>
                                        <p:tav tm="0">
                                          <p:val>
                                            <p:strVal val="1+#ppt_w/2"/>
                                          </p:val>
                                        </p:tav>
                                        <p:tav tm="100000">
                                          <p:val>
                                            <p:strVal val="#ppt_x"/>
                                          </p:val>
                                        </p:tav>
                                      </p:tavLst>
                                    </p:anim>
                                    <p:anim calcmode="lin" valueType="num">
                                      <p:cBhvr>
                                        <p:cTn id="158" dur="500" fill="hold"/>
                                        <p:tgtEl>
                                          <p:spTgt spid="195"/>
                                        </p:tgtEl>
                                        <p:attrNameLst>
                                          <p:attrName>ppt_y</p:attrName>
                                        </p:attrNameLst>
                                      </p:cBhvr>
                                      <p:tavLst>
                                        <p:tav tm="0">
                                          <p:val>
                                            <p:strVal val="#ppt_y"/>
                                          </p:val>
                                        </p:tav>
                                        <p:tav tm="100000">
                                          <p:val>
                                            <p:strVal val="#ppt_y"/>
                                          </p:val>
                                        </p:tav>
                                      </p:tavLst>
                                    </p:anim>
                                  </p:childTnLst>
                                </p:cTn>
                              </p:par>
                            </p:childTnLst>
                          </p:cTn>
                        </p:par>
                        <p:par>
                          <p:cTn id="159" fill="hold">
                            <p:stCondLst>
                              <p:cond delay="15500"/>
                            </p:stCondLst>
                            <p:childTnLst>
                              <p:par>
                                <p:cTn id="160" presetID="2" presetClass="entr" presetSubtype="2" fill="hold" grpId="32" nodeType="afterEffect">
                                  <p:stCondLst>
                                    <p:cond delay="0"/>
                                  </p:stCondLst>
                                  <p:iterate>
                                    <p:tmAbs val="0"/>
                                  </p:iterate>
                                  <p:childTnLst>
                                    <p:set>
                                      <p:cBhvr>
                                        <p:cTn id="161" fill="hold"/>
                                        <p:tgtEl>
                                          <p:spTgt spid="196"/>
                                        </p:tgtEl>
                                        <p:attrNameLst>
                                          <p:attrName>style.visibility</p:attrName>
                                        </p:attrNameLst>
                                      </p:cBhvr>
                                      <p:to>
                                        <p:strVal val="visible"/>
                                      </p:to>
                                    </p:set>
                                    <p:anim calcmode="lin" valueType="num">
                                      <p:cBhvr>
                                        <p:cTn id="162" dur="500" fill="hold"/>
                                        <p:tgtEl>
                                          <p:spTgt spid="196"/>
                                        </p:tgtEl>
                                        <p:attrNameLst>
                                          <p:attrName>ppt_x</p:attrName>
                                        </p:attrNameLst>
                                      </p:cBhvr>
                                      <p:tavLst>
                                        <p:tav tm="0">
                                          <p:val>
                                            <p:strVal val="1+#ppt_w/2"/>
                                          </p:val>
                                        </p:tav>
                                        <p:tav tm="100000">
                                          <p:val>
                                            <p:strVal val="#ppt_x"/>
                                          </p:val>
                                        </p:tav>
                                      </p:tavLst>
                                    </p:anim>
                                    <p:anim calcmode="lin" valueType="num">
                                      <p:cBhvr>
                                        <p:cTn id="163" dur="500" fill="hold"/>
                                        <p:tgtEl>
                                          <p:spTgt spid="196"/>
                                        </p:tgtEl>
                                        <p:attrNameLst>
                                          <p:attrName>ppt_y</p:attrName>
                                        </p:attrNameLst>
                                      </p:cBhvr>
                                      <p:tavLst>
                                        <p:tav tm="0">
                                          <p:val>
                                            <p:strVal val="#ppt_y"/>
                                          </p:val>
                                        </p:tav>
                                        <p:tav tm="100000">
                                          <p:val>
                                            <p:strVal val="#ppt_y"/>
                                          </p:val>
                                        </p:tav>
                                      </p:tavLst>
                                    </p:anim>
                                  </p:childTnLst>
                                </p:cTn>
                              </p:par>
                            </p:childTnLst>
                          </p:cTn>
                        </p:par>
                        <p:par>
                          <p:cTn id="164" fill="hold">
                            <p:stCondLst>
                              <p:cond delay="16000"/>
                            </p:stCondLst>
                            <p:childTnLst>
                              <p:par>
                                <p:cTn id="165" presetID="2" presetClass="entr" presetSubtype="2" fill="hold" grpId="33" nodeType="afterEffect">
                                  <p:stCondLst>
                                    <p:cond delay="0"/>
                                  </p:stCondLst>
                                  <p:iterate>
                                    <p:tmAbs val="0"/>
                                  </p:iterate>
                                  <p:childTnLst>
                                    <p:set>
                                      <p:cBhvr>
                                        <p:cTn id="166" fill="hold"/>
                                        <p:tgtEl>
                                          <p:spTgt spid="197"/>
                                        </p:tgtEl>
                                        <p:attrNameLst>
                                          <p:attrName>style.visibility</p:attrName>
                                        </p:attrNameLst>
                                      </p:cBhvr>
                                      <p:to>
                                        <p:strVal val="visible"/>
                                      </p:to>
                                    </p:set>
                                    <p:anim calcmode="lin" valueType="num">
                                      <p:cBhvr>
                                        <p:cTn id="167" dur="500" fill="hold"/>
                                        <p:tgtEl>
                                          <p:spTgt spid="197"/>
                                        </p:tgtEl>
                                        <p:attrNameLst>
                                          <p:attrName>ppt_x</p:attrName>
                                        </p:attrNameLst>
                                      </p:cBhvr>
                                      <p:tavLst>
                                        <p:tav tm="0">
                                          <p:val>
                                            <p:strVal val="1+#ppt_w/2"/>
                                          </p:val>
                                        </p:tav>
                                        <p:tav tm="100000">
                                          <p:val>
                                            <p:strVal val="#ppt_x"/>
                                          </p:val>
                                        </p:tav>
                                      </p:tavLst>
                                    </p:anim>
                                    <p:anim calcmode="lin" valueType="num">
                                      <p:cBhvr>
                                        <p:cTn id="168" dur="500" fill="hold"/>
                                        <p:tgtEl>
                                          <p:spTgt spid="197"/>
                                        </p:tgtEl>
                                        <p:attrNameLst>
                                          <p:attrName>ppt_y</p:attrName>
                                        </p:attrNameLst>
                                      </p:cBhvr>
                                      <p:tavLst>
                                        <p:tav tm="0">
                                          <p:val>
                                            <p:strVal val="#ppt_y"/>
                                          </p:val>
                                        </p:tav>
                                        <p:tav tm="100000">
                                          <p:val>
                                            <p:strVal val="#ppt_y"/>
                                          </p:val>
                                        </p:tav>
                                      </p:tavLst>
                                    </p:anim>
                                  </p:childTnLst>
                                </p:cTn>
                              </p:par>
                            </p:childTnLst>
                          </p:cTn>
                        </p:par>
                        <p:par>
                          <p:cTn id="169" fill="hold">
                            <p:stCondLst>
                              <p:cond delay="16500"/>
                            </p:stCondLst>
                            <p:childTnLst>
                              <p:par>
                                <p:cTn id="170" presetID="2" presetClass="entr" presetSubtype="2" fill="hold" grpId="34" nodeType="afterEffect">
                                  <p:stCondLst>
                                    <p:cond delay="0"/>
                                  </p:stCondLst>
                                  <p:iterate>
                                    <p:tmAbs val="0"/>
                                  </p:iterate>
                                  <p:childTnLst>
                                    <p:set>
                                      <p:cBhvr>
                                        <p:cTn id="171" fill="hold"/>
                                        <p:tgtEl>
                                          <p:spTgt spid="198"/>
                                        </p:tgtEl>
                                        <p:attrNameLst>
                                          <p:attrName>style.visibility</p:attrName>
                                        </p:attrNameLst>
                                      </p:cBhvr>
                                      <p:to>
                                        <p:strVal val="visible"/>
                                      </p:to>
                                    </p:set>
                                    <p:anim calcmode="lin" valueType="num">
                                      <p:cBhvr>
                                        <p:cTn id="172" dur="500" fill="hold"/>
                                        <p:tgtEl>
                                          <p:spTgt spid="198"/>
                                        </p:tgtEl>
                                        <p:attrNameLst>
                                          <p:attrName>ppt_x</p:attrName>
                                        </p:attrNameLst>
                                      </p:cBhvr>
                                      <p:tavLst>
                                        <p:tav tm="0">
                                          <p:val>
                                            <p:strVal val="1+#ppt_w/2"/>
                                          </p:val>
                                        </p:tav>
                                        <p:tav tm="100000">
                                          <p:val>
                                            <p:strVal val="#ppt_x"/>
                                          </p:val>
                                        </p:tav>
                                      </p:tavLst>
                                    </p:anim>
                                    <p:anim calcmode="lin" valueType="num">
                                      <p:cBhvr>
                                        <p:cTn id="173" dur="500" fill="hold"/>
                                        <p:tgtEl>
                                          <p:spTgt spid="198"/>
                                        </p:tgtEl>
                                        <p:attrNameLst>
                                          <p:attrName>ppt_y</p:attrName>
                                        </p:attrNameLst>
                                      </p:cBhvr>
                                      <p:tavLst>
                                        <p:tav tm="0">
                                          <p:val>
                                            <p:strVal val="#ppt_y"/>
                                          </p:val>
                                        </p:tav>
                                        <p:tav tm="100000">
                                          <p:val>
                                            <p:strVal val="#ppt_y"/>
                                          </p:val>
                                        </p:tav>
                                      </p:tavLst>
                                    </p:anim>
                                  </p:childTnLst>
                                </p:cTn>
                              </p:par>
                            </p:childTnLst>
                          </p:cTn>
                        </p:par>
                        <p:par>
                          <p:cTn id="174" fill="hold">
                            <p:stCondLst>
                              <p:cond delay="17000"/>
                            </p:stCondLst>
                            <p:childTnLst>
                              <p:par>
                                <p:cTn id="175" presetID="2" presetClass="entr" presetSubtype="2" fill="hold" grpId="35" nodeType="afterEffect">
                                  <p:stCondLst>
                                    <p:cond delay="0"/>
                                  </p:stCondLst>
                                  <p:iterate>
                                    <p:tmAbs val="0"/>
                                  </p:iterate>
                                  <p:childTnLst>
                                    <p:set>
                                      <p:cBhvr>
                                        <p:cTn id="176" fill="hold"/>
                                        <p:tgtEl>
                                          <p:spTgt spid="199"/>
                                        </p:tgtEl>
                                        <p:attrNameLst>
                                          <p:attrName>style.visibility</p:attrName>
                                        </p:attrNameLst>
                                      </p:cBhvr>
                                      <p:to>
                                        <p:strVal val="visible"/>
                                      </p:to>
                                    </p:set>
                                    <p:anim calcmode="lin" valueType="num">
                                      <p:cBhvr>
                                        <p:cTn id="177" dur="500" fill="hold"/>
                                        <p:tgtEl>
                                          <p:spTgt spid="199"/>
                                        </p:tgtEl>
                                        <p:attrNameLst>
                                          <p:attrName>ppt_x</p:attrName>
                                        </p:attrNameLst>
                                      </p:cBhvr>
                                      <p:tavLst>
                                        <p:tav tm="0">
                                          <p:val>
                                            <p:strVal val="1+#ppt_w/2"/>
                                          </p:val>
                                        </p:tav>
                                        <p:tav tm="100000">
                                          <p:val>
                                            <p:strVal val="#ppt_x"/>
                                          </p:val>
                                        </p:tav>
                                      </p:tavLst>
                                    </p:anim>
                                    <p:anim calcmode="lin" valueType="num">
                                      <p:cBhvr>
                                        <p:cTn id="178" dur="500" fill="hold"/>
                                        <p:tgtEl>
                                          <p:spTgt spid="199"/>
                                        </p:tgtEl>
                                        <p:attrNameLst>
                                          <p:attrName>ppt_y</p:attrName>
                                        </p:attrNameLst>
                                      </p:cBhvr>
                                      <p:tavLst>
                                        <p:tav tm="0">
                                          <p:val>
                                            <p:strVal val="#ppt_y"/>
                                          </p:val>
                                        </p:tav>
                                        <p:tav tm="100000">
                                          <p:val>
                                            <p:strVal val="#ppt_y"/>
                                          </p:val>
                                        </p:tav>
                                      </p:tavLst>
                                    </p:anim>
                                  </p:childTnLst>
                                </p:cTn>
                              </p:par>
                            </p:childTnLst>
                          </p:cTn>
                        </p:par>
                        <p:par>
                          <p:cTn id="179" fill="hold">
                            <p:stCondLst>
                              <p:cond delay="17500"/>
                            </p:stCondLst>
                            <p:childTnLst>
                              <p:par>
                                <p:cTn id="180" presetID="2" presetClass="entr" presetSubtype="2" fill="hold" grpId="36" nodeType="afterEffect">
                                  <p:stCondLst>
                                    <p:cond delay="0"/>
                                  </p:stCondLst>
                                  <p:iterate>
                                    <p:tmAbs val="0"/>
                                  </p:iterate>
                                  <p:childTnLst>
                                    <p:set>
                                      <p:cBhvr>
                                        <p:cTn id="181" fill="hold"/>
                                        <p:tgtEl>
                                          <p:spTgt spid="200"/>
                                        </p:tgtEl>
                                        <p:attrNameLst>
                                          <p:attrName>style.visibility</p:attrName>
                                        </p:attrNameLst>
                                      </p:cBhvr>
                                      <p:to>
                                        <p:strVal val="visible"/>
                                      </p:to>
                                    </p:set>
                                    <p:anim calcmode="lin" valueType="num">
                                      <p:cBhvr>
                                        <p:cTn id="182" dur="500" fill="hold"/>
                                        <p:tgtEl>
                                          <p:spTgt spid="200"/>
                                        </p:tgtEl>
                                        <p:attrNameLst>
                                          <p:attrName>ppt_x</p:attrName>
                                        </p:attrNameLst>
                                      </p:cBhvr>
                                      <p:tavLst>
                                        <p:tav tm="0">
                                          <p:val>
                                            <p:strVal val="1+#ppt_w/2"/>
                                          </p:val>
                                        </p:tav>
                                        <p:tav tm="100000">
                                          <p:val>
                                            <p:strVal val="#ppt_x"/>
                                          </p:val>
                                        </p:tav>
                                      </p:tavLst>
                                    </p:anim>
                                    <p:anim calcmode="lin" valueType="num">
                                      <p:cBhvr>
                                        <p:cTn id="183" dur="500" fill="hold"/>
                                        <p:tgtEl>
                                          <p:spTgt spid="200"/>
                                        </p:tgtEl>
                                        <p:attrNameLst>
                                          <p:attrName>ppt_y</p:attrName>
                                        </p:attrNameLst>
                                      </p:cBhvr>
                                      <p:tavLst>
                                        <p:tav tm="0">
                                          <p:val>
                                            <p:strVal val="#ppt_y"/>
                                          </p:val>
                                        </p:tav>
                                        <p:tav tm="100000">
                                          <p:val>
                                            <p:strVal val="#ppt_y"/>
                                          </p:val>
                                        </p:tav>
                                      </p:tavLst>
                                    </p:anim>
                                  </p:childTnLst>
                                </p:cTn>
                              </p:par>
                            </p:childTnLst>
                          </p:cTn>
                        </p:par>
                        <p:par>
                          <p:cTn id="184" fill="hold">
                            <p:stCondLst>
                              <p:cond delay="18000"/>
                            </p:stCondLst>
                            <p:childTnLst>
                              <p:par>
                                <p:cTn id="185" presetID="2" presetClass="entr" presetSubtype="2" fill="hold" grpId="37" nodeType="afterEffect">
                                  <p:stCondLst>
                                    <p:cond delay="0"/>
                                  </p:stCondLst>
                                  <p:iterate>
                                    <p:tmAbs val="0"/>
                                  </p:iterate>
                                  <p:childTnLst>
                                    <p:set>
                                      <p:cBhvr>
                                        <p:cTn id="186" fill="hold"/>
                                        <p:tgtEl>
                                          <p:spTgt spid="201"/>
                                        </p:tgtEl>
                                        <p:attrNameLst>
                                          <p:attrName>style.visibility</p:attrName>
                                        </p:attrNameLst>
                                      </p:cBhvr>
                                      <p:to>
                                        <p:strVal val="visible"/>
                                      </p:to>
                                    </p:set>
                                    <p:anim calcmode="lin" valueType="num">
                                      <p:cBhvr>
                                        <p:cTn id="187" dur="500" fill="hold"/>
                                        <p:tgtEl>
                                          <p:spTgt spid="201"/>
                                        </p:tgtEl>
                                        <p:attrNameLst>
                                          <p:attrName>ppt_x</p:attrName>
                                        </p:attrNameLst>
                                      </p:cBhvr>
                                      <p:tavLst>
                                        <p:tav tm="0">
                                          <p:val>
                                            <p:strVal val="1+#ppt_w/2"/>
                                          </p:val>
                                        </p:tav>
                                        <p:tav tm="100000">
                                          <p:val>
                                            <p:strVal val="#ppt_x"/>
                                          </p:val>
                                        </p:tav>
                                      </p:tavLst>
                                    </p:anim>
                                    <p:anim calcmode="lin" valueType="num">
                                      <p:cBhvr>
                                        <p:cTn id="188" dur="500" fill="hold"/>
                                        <p:tgtEl>
                                          <p:spTgt spid="201"/>
                                        </p:tgtEl>
                                        <p:attrNameLst>
                                          <p:attrName>ppt_y</p:attrName>
                                        </p:attrNameLst>
                                      </p:cBhvr>
                                      <p:tavLst>
                                        <p:tav tm="0">
                                          <p:val>
                                            <p:strVal val="#ppt_y"/>
                                          </p:val>
                                        </p:tav>
                                        <p:tav tm="100000">
                                          <p:val>
                                            <p:strVal val="#ppt_y"/>
                                          </p:val>
                                        </p:tav>
                                      </p:tavLst>
                                    </p:anim>
                                  </p:childTnLst>
                                </p:cTn>
                              </p:par>
                            </p:childTnLst>
                          </p:cTn>
                        </p:par>
                        <p:par>
                          <p:cTn id="189" fill="hold">
                            <p:stCondLst>
                              <p:cond delay="18500"/>
                            </p:stCondLst>
                            <p:childTnLst>
                              <p:par>
                                <p:cTn id="190" presetID="2" presetClass="entr" presetSubtype="2" fill="hold" grpId="38" nodeType="afterEffect">
                                  <p:stCondLst>
                                    <p:cond delay="0"/>
                                  </p:stCondLst>
                                  <p:iterate>
                                    <p:tmAbs val="0"/>
                                  </p:iterate>
                                  <p:childTnLst>
                                    <p:set>
                                      <p:cBhvr>
                                        <p:cTn id="191" fill="hold"/>
                                        <p:tgtEl>
                                          <p:spTgt spid="204"/>
                                        </p:tgtEl>
                                        <p:attrNameLst>
                                          <p:attrName>style.visibility</p:attrName>
                                        </p:attrNameLst>
                                      </p:cBhvr>
                                      <p:to>
                                        <p:strVal val="visible"/>
                                      </p:to>
                                    </p:set>
                                    <p:anim calcmode="lin" valueType="num">
                                      <p:cBhvr>
                                        <p:cTn id="192" dur="500" fill="hold"/>
                                        <p:tgtEl>
                                          <p:spTgt spid="204"/>
                                        </p:tgtEl>
                                        <p:attrNameLst>
                                          <p:attrName>ppt_x</p:attrName>
                                        </p:attrNameLst>
                                      </p:cBhvr>
                                      <p:tavLst>
                                        <p:tav tm="0">
                                          <p:val>
                                            <p:strVal val="1+#ppt_w/2"/>
                                          </p:val>
                                        </p:tav>
                                        <p:tav tm="100000">
                                          <p:val>
                                            <p:strVal val="#ppt_x"/>
                                          </p:val>
                                        </p:tav>
                                      </p:tavLst>
                                    </p:anim>
                                    <p:anim calcmode="lin" valueType="num">
                                      <p:cBhvr>
                                        <p:cTn id="193" dur="500" fill="hold"/>
                                        <p:tgtEl>
                                          <p:spTgt spid="204"/>
                                        </p:tgtEl>
                                        <p:attrNameLst>
                                          <p:attrName>ppt_y</p:attrName>
                                        </p:attrNameLst>
                                      </p:cBhvr>
                                      <p:tavLst>
                                        <p:tav tm="0">
                                          <p:val>
                                            <p:strVal val="#ppt_y"/>
                                          </p:val>
                                        </p:tav>
                                        <p:tav tm="100000">
                                          <p:val>
                                            <p:strVal val="#ppt_y"/>
                                          </p:val>
                                        </p:tav>
                                      </p:tavLst>
                                    </p:anim>
                                  </p:childTnLst>
                                </p:cTn>
                              </p:par>
                            </p:childTnLst>
                          </p:cTn>
                        </p:par>
                        <p:par>
                          <p:cTn id="194" fill="hold">
                            <p:stCondLst>
                              <p:cond delay="19000"/>
                            </p:stCondLst>
                            <p:childTnLst>
                              <p:par>
                                <p:cTn id="195" presetID="2" presetClass="entr" presetSubtype="2" fill="hold" grpId="39" nodeType="afterEffect">
                                  <p:stCondLst>
                                    <p:cond delay="0"/>
                                  </p:stCondLst>
                                  <p:iterate>
                                    <p:tmAbs val="0"/>
                                  </p:iterate>
                                  <p:childTnLst>
                                    <p:set>
                                      <p:cBhvr>
                                        <p:cTn id="196" fill="hold"/>
                                        <p:tgtEl>
                                          <p:spTgt spid="205"/>
                                        </p:tgtEl>
                                        <p:attrNameLst>
                                          <p:attrName>style.visibility</p:attrName>
                                        </p:attrNameLst>
                                      </p:cBhvr>
                                      <p:to>
                                        <p:strVal val="visible"/>
                                      </p:to>
                                    </p:set>
                                    <p:anim calcmode="lin" valueType="num">
                                      <p:cBhvr>
                                        <p:cTn id="197" dur="500" fill="hold"/>
                                        <p:tgtEl>
                                          <p:spTgt spid="205"/>
                                        </p:tgtEl>
                                        <p:attrNameLst>
                                          <p:attrName>ppt_x</p:attrName>
                                        </p:attrNameLst>
                                      </p:cBhvr>
                                      <p:tavLst>
                                        <p:tav tm="0">
                                          <p:val>
                                            <p:strVal val="1+#ppt_w/2"/>
                                          </p:val>
                                        </p:tav>
                                        <p:tav tm="100000">
                                          <p:val>
                                            <p:strVal val="#ppt_x"/>
                                          </p:val>
                                        </p:tav>
                                      </p:tavLst>
                                    </p:anim>
                                    <p:anim calcmode="lin" valueType="num">
                                      <p:cBhvr>
                                        <p:cTn id="198" dur="500" fill="hold"/>
                                        <p:tgtEl>
                                          <p:spTgt spid="205"/>
                                        </p:tgtEl>
                                        <p:attrNameLst>
                                          <p:attrName>ppt_y</p:attrName>
                                        </p:attrNameLst>
                                      </p:cBhvr>
                                      <p:tavLst>
                                        <p:tav tm="0">
                                          <p:val>
                                            <p:strVal val="#ppt_y"/>
                                          </p:val>
                                        </p:tav>
                                        <p:tav tm="100000">
                                          <p:val>
                                            <p:strVal val="#ppt_y"/>
                                          </p:val>
                                        </p:tav>
                                      </p:tavLst>
                                    </p:anim>
                                  </p:childTnLst>
                                </p:cTn>
                              </p:par>
                            </p:childTnLst>
                          </p:cTn>
                        </p:par>
                        <p:par>
                          <p:cTn id="199" fill="hold">
                            <p:stCondLst>
                              <p:cond delay="19500"/>
                            </p:stCondLst>
                            <p:childTnLst>
                              <p:par>
                                <p:cTn id="200" presetID="2" presetClass="entr" presetSubtype="2" fill="hold" grpId="40" nodeType="afterEffect">
                                  <p:stCondLst>
                                    <p:cond delay="0"/>
                                  </p:stCondLst>
                                  <p:iterate>
                                    <p:tmAbs val="0"/>
                                  </p:iterate>
                                  <p:childTnLst>
                                    <p:set>
                                      <p:cBhvr>
                                        <p:cTn id="201" fill="hold"/>
                                        <p:tgtEl>
                                          <p:spTgt spid="206"/>
                                        </p:tgtEl>
                                        <p:attrNameLst>
                                          <p:attrName>style.visibility</p:attrName>
                                        </p:attrNameLst>
                                      </p:cBhvr>
                                      <p:to>
                                        <p:strVal val="visible"/>
                                      </p:to>
                                    </p:set>
                                    <p:anim calcmode="lin" valueType="num">
                                      <p:cBhvr>
                                        <p:cTn id="202" dur="500" fill="hold"/>
                                        <p:tgtEl>
                                          <p:spTgt spid="206"/>
                                        </p:tgtEl>
                                        <p:attrNameLst>
                                          <p:attrName>ppt_x</p:attrName>
                                        </p:attrNameLst>
                                      </p:cBhvr>
                                      <p:tavLst>
                                        <p:tav tm="0">
                                          <p:val>
                                            <p:strVal val="1+#ppt_w/2"/>
                                          </p:val>
                                        </p:tav>
                                        <p:tav tm="100000">
                                          <p:val>
                                            <p:strVal val="#ppt_x"/>
                                          </p:val>
                                        </p:tav>
                                      </p:tavLst>
                                    </p:anim>
                                    <p:anim calcmode="lin" valueType="num">
                                      <p:cBhvr>
                                        <p:cTn id="203" dur="500" fill="hold"/>
                                        <p:tgtEl>
                                          <p:spTgt spid="206"/>
                                        </p:tgtEl>
                                        <p:attrNameLst>
                                          <p:attrName>ppt_y</p:attrName>
                                        </p:attrNameLst>
                                      </p:cBhvr>
                                      <p:tavLst>
                                        <p:tav tm="0">
                                          <p:val>
                                            <p:strVal val="#ppt_y"/>
                                          </p:val>
                                        </p:tav>
                                        <p:tav tm="100000">
                                          <p:val>
                                            <p:strVal val="#ppt_y"/>
                                          </p:val>
                                        </p:tav>
                                      </p:tavLst>
                                    </p:anim>
                                  </p:childTnLst>
                                </p:cTn>
                              </p:par>
                            </p:childTnLst>
                          </p:cTn>
                        </p:par>
                        <p:par>
                          <p:cTn id="204" fill="hold">
                            <p:stCondLst>
                              <p:cond delay="20000"/>
                            </p:stCondLst>
                            <p:childTnLst>
                              <p:par>
                                <p:cTn id="205" presetID="2" presetClass="entr" presetSubtype="2" fill="hold" grpId="41" nodeType="afterEffect">
                                  <p:stCondLst>
                                    <p:cond delay="0"/>
                                  </p:stCondLst>
                                  <p:iterate>
                                    <p:tmAbs val="0"/>
                                  </p:iterate>
                                  <p:childTnLst>
                                    <p:set>
                                      <p:cBhvr>
                                        <p:cTn id="206" fill="hold"/>
                                        <p:tgtEl>
                                          <p:spTgt spid="207"/>
                                        </p:tgtEl>
                                        <p:attrNameLst>
                                          <p:attrName>style.visibility</p:attrName>
                                        </p:attrNameLst>
                                      </p:cBhvr>
                                      <p:to>
                                        <p:strVal val="visible"/>
                                      </p:to>
                                    </p:set>
                                    <p:anim calcmode="lin" valueType="num">
                                      <p:cBhvr>
                                        <p:cTn id="207" dur="500" fill="hold"/>
                                        <p:tgtEl>
                                          <p:spTgt spid="207"/>
                                        </p:tgtEl>
                                        <p:attrNameLst>
                                          <p:attrName>ppt_x</p:attrName>
                                        </p:attrNameLst>
                                      </p:cBhvr>
                                      <p:tavLst>
                                        <p:tav tm="0">
                                          <p:val>
                                            <p:strVal val="1+#ppt_w/2"/>
                                          </p:val>
                                        </p:tav>
                                        <p:tav tm="100000">
                                          <p:val>
                                            <p:strVal val="#ppt_x"/>
                                          </p:val>
                                        </p:tav>
                                      </p:tavLst>
                                    </p:anim>
                                    <p:anim calcmode="lin" valueType="num">
                                      <p:cBhvr>
                                        <p:cTn id="208" dur="500" fill="hold"/>
                                        <p:tgtEl>
                                          <p:spTgt spid="207"/>
                                        </p:tgtEl>
                                        <p:attrNameLst>
                                          <p:attrName>ppt_y</p:attrName>
                                        </p:attrNameLst>
                                      </p:cBhvr>
                                      <p:tavLst>
                                        <p:tav tm="0">
                                          <p:val>
                                            <p:strVal val="#ppt_y"/>
                                          </p:val>
                                        </p:tav>
                                        <p:tav tm="100000">
                                          <p:val>
                                            <p:strVal val="#ppt_y"/>
                                          </p:val>
                                        </p:tav>
                                      </p:tavLst>
                                    </p:anim>
                                  </p:childTnLst>
                                </p:cTn>
                              </p:par>
                            </p:childTnLst>
                          </p:cTn>
                        </p:par>
                        <p:par>
                          <p:cTn id="209" fill="hold">
                            <p:stCondLst>
                              <p:cond delay="20500"/>
                            </p:stCondLst>
                            <p:childTnLst>
                              <p:par>
                                <p:cTn id="210" presetID="2" presetClass="entr" presetSubtype="2" fill="hold" grpId="42" nodeType="afterEffect">
                                  <p:stCondLst>
                                    <p:cond delay="0"/>
                                  </p:stCondLst>
                                  <p:iterate>
                                    <p:tmAbs val="0"/>
                                  </p:iterate>
                                  <p:childTnLst>
                                    <p:set>
                                      <p:cBhvr>
                                        <p:cTn id="211" fill="hold"/>
                                        <p:tgtEl>
                                          <p:spTgt spid="208"/>
                                        </p:tgtEl>
                                        <p:attrNameLst>
                                          <p:attrName>style.visibility</p:attrName>
                                        </p:attrNameLst>
                                      </p:cBhvr>
                                      <p:to>
                                        <p:strVal val="visible"/>
                                      </p:to>
                                    </p:set>
                                    <p:anim calcmode="lin" valueType="num">
                                      <p:cBhvr>
                                        <p:cTn id="212" dur="500" fill="hold"/>
                                        <p:tgtEl>
                                          <p:spTgt spid="208"/>
                                        </p:tgtEl>
                                        <p:attrNameLst>
                                          <p:attrName>ppt_x</p:attrName>
                                        </p:attrNameLst>
                                      </p:cBhvr>
                                      <p:tavLst>
                                        <p:tav tm="0">
                                          <p:val>
                                            <p:strVal val="1+#ppt_w/2"/>
                                          </p:val>
                                        </p:tav>
                                        <p:tav tm="100000">
                                          <p:val>
                                            <p:strVal val="#ppt_x"/>
                                          </p:val>
                                        </p:tav>
                                      </p:tavLst>
                                    </p:anim>
                                    <p:anim calcmode="lin" valueType="num">
                                      <p:cBhvr>
                                        <p:cTn id="213" dur="500" fill="hold"/>
                                        <p:tgtEl>
                                          <p:spTgt spid="208"/>
                                        </p:tgtEl>
                                        <p:attrNameLst>
                                          <p:attrName>ppt_y</p:attrName>
                                        </p:attrNameLst>
                                      </p:cBhvr>
                                      <p:tavLst>
                                        <p:tav tm="0">
                                          <p:val>
                                            <p:strVal val="#ppt_y"/>
                                          </p:val>
                                        </p:tav>
                                        <p:tav tm="100000">
                                          <p:val>
                                            <p:strVal val="#ppt_y"/>
                                          </p:val>
                                        </p:tav>
                                      </p:tavLst>
                                    </p:anim>
                                  </p:childTnLst>
                                </p:cTn>
                              </p:par>
                            </p:childTnLst>
                          </p:cTn>
                        </p:par>
                        <p:par>
                          <p:cTn id="214" fill="hold">
                            <p:stCondLst>
                              <p:cond delay="21000"/>
                            </p:stCondLst>
                            <p:childTnLst>
                              <p:par>
                                <p:cTn id="215" presetID="2" presetClass="entr" presetSubtype="2" fill="hold" grpId="43" nodeType="afterEffect">
                                  <p:stCondLst>
                                    <p:cond delay="0"/>
                                  </p:stCondLst>
                                  <p:iterate>
                                    <p:tmAbs val="0"/>
                                  </p:iterate>
                                  <p:childTnLst>
                                    <p:set>
                                      <p:cBhvr>
                                        <p:cTn id="216" fill="hold"/>
                                        <p:tgtEl>
                                          <p:spTgt spid="209"/>
                                        </p:tgtEl>
                                        <p:attrNameLst>
                                          <p:attrName>style.visibility</p:attrName>
                                        </p:attrNameLst>
                                      </p:cBhvr>
                                      <p:to>
                                        <p:strVal val="visible"/>
                                      </p:to>
                                    </p:set>
                                    <p:anim calcmode="lin" valueType="num">
                                      <p:cBhvr>
                                        <p:cTn id="217" dur="500" fill="hold"/>
                                        <p:tgtEl>
                                          <p:spTgt spid="209"/>
                                        </p:tgtEl>
                                        <p:attrNameLst>
                                          <p:attrName>ppt_x</p:attrName>
                                        </p:attrNameLst>
                                      </p:cBhvr>
                                      <p:tavLst>
                                        <p:tav tm="0">
                                          <p:val>
                                            <p:strVal val="1+#ppt_w/2"/>
                                          </p:val>
                                        </p:tav>
                                        <p:tav tm="100000">
                                          <p:val>
                                            <p:strVal val="#ppt_x"/>
                                          </p:val>
                                        </p:tav>
                                      </p:tavLst>
                                    </p:anim>
                                    <p:anim calcmode="lin" valueType="num">
                                      <p:cBhvr>
                                        <p:cTn id="218" dur="500" fill="hold"/>
                                        <p:tgtEl>
                                          <p:spTgt spid="209"/>
                                        </p:tgtEl>
                                        <p:attrNameLst>
                                          <p:attrName>ppt_y</p:attrName>
                                        </p:attrNameLst>
                                      </p:cBhvr>
                                      <p:tavLst>
                                        <p:tav tm="0">
                                          <p:val>
                                            <p:strVal val="#ppt_y"/>
                                          </p:val>
                                        </p:tav>
                                        <p:tav tm="100000">
                                          <p:val>
                                            <p:strVal val="#ppt_y"/>
                                          </p:val>
                                        </p:tav>
                                      </p:tavLst>
                                    </p:anim>
                                  </p:childTnLst>
                                </p:cTn>
                              </p:par>
                            </p:childTnLst>
                          </p:cTn>
                        </p:par>
                        <p:par>
                          <p:cTn id="219" fill="hold">
                            <p:stCondLst>
                              <p:cond delay="21500"/>
                            </p:stCondLst>
                            <p:childTnLst>
                              <p:par>
                                <p:cTn id="220" presetID="2" presetClass="entr" presetSubtype="2" fill="hold" grpId="44" nodeType="afterEffect">
                                  <p:stCondLst>
                                    <p:cond delay="0"/>
                                  </p:stCondLst>
                                  <p:iterate>
                                    <p:tmAbs val="0"/>
                                  </p:iterate>
                                  <p:childTnLst>
                                    <p:set>
                                      <p:cBhvr>
                                        <p:cTn id="221" fill="hold"/>
                                        <p:tgtEl>
                                          <p:spTgt spid="210"/>
                                        </p:tgtEl>
                                        <p:attrNameLst>
                                          <p:attrName>style.visibility</p:attrName>
                                        </p:attrNameLst>
                                      </p:cBhvr>
                                      <p:to>
                                        <p:strVal val="visible"/>
                                      </p:to>
                                    </p:set>
                                    <p:anim calcmode="lin" valueType="num">
                                      <p:cBhvr>
                                        <p:cTn id="222" dur="500" fill="hold"/>
                                        <p:tgtEl>
                                          <p:spTgt spid="210"/>
                                        </p:tgtEl>
                                        <p:attrNameLst>
                                          <p:attrName>ppt_x</p:attrName>
                                        </p:attrNameLst>
                                      </p:cBhvr>
                                      <p:tavLst>
                                        <p:tav tm="0">
                                          <p:val>
                                            <p:strVal val="1+#ppt_w/2"/>
                                          </p:val>
                                        </p:tav>
                                        <p:tav tm="100000">
                                          <p:val>
                                            <p:strVal val="#ppt_x"/>
                                          </p:val>
                                        </p:tav>
                                      </p:tavLst>
                                    </p:anim>
                                    <p:anim calcmode="lin" valueType="num">
                                      <p:cBhvr>
                                        <p:cTn id="223" dur="500" fill="hold"/>
                                        <p:tgtEl>
                                          <p:spTgt spid="210"/>
                                        </p:tgtEl>
                                        <p:attrNameLst>
                                          <p:attrName>ppt_y</p:attrName>
                                        </p:attrNameLst>
                                      </p:cBhvr>
                                      <p:tavLst>
                                        <p:tav tm="0">
                                          <p:val>
                                            <p:strVal val="#ppt_y"/>
                                          </p:val>
                                        </p:tav>
                                        <p:tav tm="100000">
                                          <p:val>
                                            <p:strVal val="#ppt_y"/>
                                          </p:val>
                                        </p:tav>
                                      </p:tavLst>
                                    </p:anim>
                                  </p:childTnLst>
                                </p:cTn>
                              </p:par>
                            </p:childTnLst>
                          </p:cTn>
                        </p:par>
                        <p:par>
                          <p:cTn id="224" fill="hold">
                            <p:stCondLst>
                              <p:cond delay="22000"/>
                            </p:stCondLst>
                            <p:childTnLst>
                              <p:par>
                                <p:cTn id="225" presetID="2" presetClass="entr" presetSubtype="2" fill="hold" grpId="45" nodeType="afterEffect">
                                  <p:stCondLst>
                                    <p:cond delay="0"/>
                                  </p:stCondLst>
                                  <p:iterate>
                                    <p:tmAbs val="0"/>
                                  </p:iterate>
                                  <p:childTnLst>
                                    <p:set>
                                      <p:cBhvr>
                                        <p:cTn id="226" fill="hold"/>
                                        <p:tgtEl>
                                          <p:spTgt spid="211"/>
                                        </p:tgtEl>
                                        <p:attrNameLst>
                                          <p:attrName>style.visibility</p:attrName>
                                        </p:attrNameLst>
                                      </p:cBhvr>
                                      <p:to>
                                        <p:strVal val="visible"/>
                                      </p:to>
                                    </p:set>
                                    <p:anim calcmode="lin" valueType="num">
                                      <p:cBhvr>
                                        <p:cTn id="227" dur="500" fill="hold"/>
                                        <p:tgtEl>
                                          <p:spTgt spid="211"/>
                                        </p:tgtEl>
                                        <p:attrNameLst>
                                          <p:attrName>ppt_x</p:attrName>
                                        </p:attrNameLst>
                                      </p:cBhvr>
                                      <p:tavLst>
                                        <p:tav tm="0">
                                          <p:val>
                                            <p:strVal val="1+#ppt_w/2"/>
                                          </p:val>
                                        </p:tav>
                                        <p:tav tm="100000">
                                          <p:val>
                                            <p:strVal val="#ppt_x"/>
                                          </p:val>
                                        </p:tav>
                                      </p:tavLst>
                                    </p:anim>
                                    <p:anim calcmode="lin" valueType="num">
                                      <p:cBhvr>
                                        <p:cTn id="228" dur="500" fill="hold"/>
                                        <p:tgtEl>
                                          <p:spTgt spid="211"/>
                                        </p:tgtEl>
                                        <p:attrNameLst>
                                          <p:attrName>ppt_y</p:attrName>
                                        </p:attrNameLst>
                                      </p:cBhvr>
                                      <p:tavLst>
                                        <p:tav tm="0">
                                          <p:val>
                                            <p:strVal val="#ppt_y"/>
                                          </p:val>
                                        </p:tav>
                                        <p:tav tm="100000">
                                          <p:val>
                                            <p:strVal val="#ppt_y"/>
                                          </p:val>
                                        </p:tav>
                                      </p:tavLst>
                                    </p:anim>
                                  </p:childTnLst>
                                </p:cTn>
                              </p:par>
                            </p:childTnLst>
                          </p:cTn>
                        </p:par>
                        <p:par>
                          <p:cTn id="229" fill="hold">
                            <p:stCondLst>
                              <p:cond delay="22500"/>
                            </p:stCondLst>
                            <p:childTnLst>
                              <p:par>
                                <p:cTn id="230" presetID="2" presetClass="entr" presetSubtype="2" fill="hold" grpId="46" nodeType="afterEffect">
                                  <p:stCondLst>
                                    <p:cond delay="0"/>
                                  </p:stCondLst>
                                  <p:iterate>
                                    <p:tmAbs val="0"/>
                                  </p:iterate>
                                  <p:childTnLst>
                                    <p:set>
                                      <p:cBhvr>
                                        <p:cTn id="231" fill="hold"/>
                                        <p:tgtEl>
                                          <p:spTgt spid="212"/>
                                        </p:tgtEl>
                                        <p:attrNameLst>
                                          <p:attrName>style.visibility</p:attrName>
                                        </p:attrNameLst>
                                      </p:cBhvr>
                                      <p:to>
                                        <p:strVal val="visible"/>
                                      </p:to>
                                    </p:set>
                                    <p:anim calcmode="lin" valueType="num">
                                      <p:cBhvr>
                                        <p:cTn id="232" dur="500" fill="hold"/>
                                        <p:tgtEl>
                                          <p:spTgt spid="212"/>
                                        </p:tgtEl>
                                        <p:attrNameLst>
                                          <p:attrName>ppt_x</p:attrName>
                                        </p:attrNameLst>
                                      </p:cBhvr>
                                      <p:tavLst>
                                        <p:tav tm="0">
                                          <p:val>
                                            <p:strVal val="1+#ppt_w/2"/>
                                          </p:val>
                                        </p:tav>
                                        <p:tav tm="100000">
                                          <p:val>
                                            <p:strVal val="#ppt_x"/>
                                          </p:val>
                                        </p:tav>
                                      </p:tavLst>
                                    </p:anim>
                                    <p:anim calcmode="lin" valueType="num">
                                      <p:cBhvr>
                                        <p:cTn id="233" dur="500" fill="hold"/>
                                        <p:tgtEl>
                                          <p:spTgt spid="212"/>
                                        </p:tgtEl>
                                        <p:attrNameLst>
                                          <p:attrName>ppt_y</p:attrName>
                                        </p:attrNameLst>
                                      </p:cBhvr>
                                      <p:tavLst>
                                        <p:tav tm="0">
                                          <p:val>
                                            <p:strVal val="#ppt_y"/>
                                          </p:val>
                                        </p:tav>
                                        <p:tav tm="100000">
                                          <p:val>
                                            <p:strVal val="#ppt_y"/>
                                          </p:val>
                                        </p:tav>
                                      </p:tavLst>
                                    </p:anim>
                                  </p:childTnLst>
                                </p:cTn>
                              </p:par>
                            </p:childTnLst>
                          </p:cTn>
                        </p:par>
                        <p:par>
                          <p:cTn id="234" fill="hold">
                            <p:stCondLst>
                              <p:cond delay="23000"/>
                            </p:stCondLst>
                            <p:childTnLst>
                              <p:par>
                                <p:cTn id="235" presetID="2" presetClass="entr" presetSubtype="2" fill="hold" grpId="47" nodeType="afterEffect">
                                  <p:stCondLst>
                                    <p:cond delay="0"/>
                                  </p:stCondLst>
                                  <p:iterate>
                                    <p:tmAbs val="0"/>
                                  </p:iterate>
                                  <p:childTnLst>
                                    <p:set>
                                      <p:cBhvr>
                                        <p:cTn id="236" fill="hold"/>
                                        <p:tgtEl>
                                          <p:spTgt spid="213"/>
                                        </p:tgtEl>
                                        <p:attrNameLst>
                                          <p:attrName>style.visibility</p:attrName>
                                        </p:attrNameLst>
                                      </p:cBhvr>
                                      <p:to>
                                        <p:strVal val="visible"/>
                                      </p:to>
                                    </p:set>
                                    <p:anim calcmode="lin" valueType="num">
                                      <p:cBhvr>
                                        <p:cTn id="237" dur="500" fill="hold"/>
                                        <p:tgtEl>
                                          <p:spTgt spid="213"/>
                                        </p:tgtEl>
                                        <p:attrNameLst>
                                          <p:attrName>ppt_x</p:attrName>
                                        </p:attrNameLst>
                                      </p:cBhvr>
                                      <p:tavLst>
                                        <p:tav tm="0">
                                          <p:val>
                                            <p:strVal val="1+#ppt_w/2"/>
                                          </p:val>
                                        </p:tav>
                                        <p:tav tm="100000">
                                          <p:val>
                                            <p:strVal val="#ppt_x"/>
                                          </p:val>
                                        </p:tav>
                                      </p:tavLst>
                                    </p:anim>
                                    <p:anim calcmode="lin" valueType="num">
                                      <p:cBhvr>
                                        <p:cTn id="238" dur="500" fill="hold"/>
                                        <p:tgtEl>
                                          <p:spTgt spid="213"/>
                                        </p:tgtEl>
                                        <p:attrNameLst>
                                          <p:attrName>ppt_y</p:attrName>
                                        </p:attrNameLst>
                                      </p:cBhvr>
                                      <p:tavLst>
                                        <p:tav tm="0">
                                          <p:val>
                                            <p:strVal val="#ppt_y"/>
                                          </p:val>
                                        </p:tav>
                                        <p:tav tm="100000">
                                          <p:val>
                                            <p:strVal val="#ppt_y"/>
                                          </p:val>
                                        </p:tav>
                                      </p:tavLst>
                                    </p:anim>
                                  </p:childTnLst>
                                </p:cTn>
                              </p:par>
                            </p:childTnLst>
                          </p:cTn>
                        </p:par>
                        <p:par>
                          <p:cTn id="239" fill="hold">
                            <p:stCondLst>
                              <p:cond delay="23500"/>
                            </p:stCondLst>
                            <p:childTnLst>
                              <p:par>
                                <p:cTn id="240" presetID="2" presetClass="entr" presetSubtype="2" fill="hold" grpId="48" nodeType="afterEffect">
                                  <p:stCondLst>
                                    <p:cond delay="0"/>
                                  </p:stCondLst>
                                  <p:iterate>
                                    <p:tmAbs val="0"/>
                                  </p:iterate>
                                  <p:childTnLst>
                                    <p:set>
                                      <p:cBhvr>
                                        <p:cTn id="241" fill="hold"/>
                                        <p:tgtEl>
                                          <p:spTgt spid="214"/>
                                        </p:tgtEl>
                                        <p:attrNameLst>
                                          <p:attrName>style.visibility</p:attrName>
                                        </p:attrNameLst>
                                      </p:cBhvr>
                                      <p:to>
                                        <p:strVal val="visible"/>
                                      </p:to>
                                    </p:set>
                                    <p:anim calcmode="lin" valueType="num">
                                      <p:cBhvr>
                                        <p:cTn id="242" dur="500" fill="hold"/>
                                        <p:tgtEl>
                                          <p:spTgt spid="214"/>
                                        </p:tgtEl>
                                        <p:attrNameLst>
                                          <p:attrName>ppt_x</p:attrName>
                                        </p:attrNameLst>
                                      </p:cBhvr>
                                      <p:tavLst>
                                        <p:tav tm="0">
                                          <p:val>
                                            <p:strVal val="1+#ppt_w/2"/>
                                          </p:val>
                                        </p:tav>
                                        <p:tav tm="100000">
                                          <p:val>
                                            <p:strVal val="#ppt_x"/>
                                          </p:val>
                                        </p:tav>
                                      </p:tavLst>
                                    </p:anim>
                                    <p:anim calcmode="lin" valueType="num">
                                      <p:cBhvr>
                                        <p:cTn id="243" dur="500" fill="hold"/>
                                        <p:tgtEl>
                                          <p:spTgt spid="214"/>
                                        </p:tgtEl>
                                        <p:attrNameLst>
                                          <p:attrName>ppt_y</p:attrName>
                                        </p:attrNameLst>
                                      </p:cBhvr>
                                      <p:tavLst>
                                        <p:tav tm="0">
                                          <p:val>
                                            <p:strVal val="#ppt_y"/>
                                          </p:val>
                                        </p:tav>
                                        <p:tav tm="100000">
                                          <p:val>
                                            <p:strVal val="#ppt_y"/>
                                          </p:val>
                                        </p:tav>
                                      </p:tavLst>
                                    </p:anim>
                                  </p:childTnLst>
                                </p:cTn>
                              </p:par>
                            </p:childTnLst>
                          </p:cTn>
                        </p:par>
                        <p:par>
                          <p:cTn id="244" fill="hold">
                            <p:stCondLst>
                              <p:cond delay="24000"/>
                            </p:stCondLst>
                            <p:childTnLst>
                              <p:par>
                                <p:cTn id="245" presetID="2" presetClass="entr" presetSubtype="2" fill="hold" grpId="49" nodeType="afterEffect">
                                  <p:stCondLst>
                                    <p:cond delay="0"/>
                                  </p:stCondLst>
                                  <p:iterate>
                                    <p:tmAbs val="0"/>
                                  </p:iterate>
                                  <p:childTnLst>
                                    <p:set>
                                      <p:cBhvr>
                                        <p:cTn id="246" fill="hold"/>
                                        <p:tgtEl>
                                          <p:spTgt spid="215"/>
                                        </p:tgtEl>
                                        <p:attrNameLst>
                                          <p:attrName>style.visibility</p:attrName>
                                        </p:attrNameLst>
                                      </p:cBhvr>
                                      <p:to>
                                        <p:strVal val="visible"/>
                                      </p:to>
                                    </p:set>
                                    <p:anim calcmode="lin" valueType="num">
                                      <p:cBhvr>
                                        <p:cTn id="247" dur="500" fill="hold"/>
                                        <p:tgtEl>
                                          <p:spTgt spid="215"/>
                                        </p:tgtEl>
                                        <p:attrNameLst>
                                          <p:attrName>ppt_x</p:attrName>
                                        </p:attrNameLst>
                                      </p:cBhvr>
                                      <p:tavLst>
                                        <p:tav tm="0">
                                          <p:val>
                                            <p:strVal val="1+#ppt_w/2"/>
                                          </p:val>
                                        </p:tav>
                                        <p:tav tm="100000">
                                          <p:val>
                                            <p:strVal val="#ppt_x"/>
                                          </p:val>
                                        </p:tav>
                                      </p:tavLst>
                                    </p:anim>
                                    <p:anim calcmode="lin" valueType="num">
                                      <p:cBhvr>
                                        <p:cTn id="248" dur="500" fill="hold"/>
                                        <p:tgtEl>
                                          <p:spTgt spid="215"/>
                                        </p:tgtEl>
                                        <p:attrNameLst>
                                          <p:attrName>ppt_y</p:attrName>
                                        </p:attrNameLst>
                                      </p:cBhvr>
                                      <p:tavLst>
                                        <p:tav tm="0">
                                          <p:val>
                                            <p:strVal val="#ppt_y"/>
                                          </p:val>
                                        </p:tav>
                                        <p:tav tm="100000">
                                          <p:val>
                                            <p:strVal val="#ppt_y"/>
                                          </p:val>
                                        </p:tav>
                                      </p:tavLst>
                                    </p:anim>
                                  </p:childTnLst>
                                </p:cTn>
                              </p:par>
                            </p:childTnLst>
                          </p:cTn>
                        </p:par>
                        <p:par>
                          <p:cTn id="249" fill="hold">
                            <p:stCondLst>
                              <p:cond delay="24500"/>
                            </p:stCondLst>
                            <p:childTnLst>
                              <p:par>
                                <p:cTn id="250" presetID="2" presetClass="entr" presetSubtype="2" fill="hold" grpId="50" nodeType="afterEffect">
                                  <p:stCondLst>
                                    <p:cond delay="0"/>
                                  </p:stCondLst>
                                  <p:iterate>
                                    <p:tmAbs val="0"/>
                                  </p:iterate>
                                  <p:childTnLst>
                                    <p:set>
                                      <p:cBhvr>
                                        <p:cTn id="251" fill="hold"/>
                                        <p:tgtEl>
                                          <p:spTgt spid="216"/>
                                        </p:tgtEl>
                                        <p:attrNameLst>
                                          <p:attrName>style.visibility</p:attrName>
                                        </p:attrNameLst>
                                      </p:cBhvr>
                                      <p:to>
                                        <p:strVal val="visible"/>
                                      </p:to>
                                    </p:set>
                                    <p:anim calcmode="lin" valueType="num">
                                      <p:cBhvr>
                                        <p:cTn id="252" dur="500" fill="hold"/>
                                        <p:tgtEl>
                                          <p:spTgt spid="216"/>
                                        </p:tgtEl>
                                        <p:attrNameLst>
                                          <p:attrName>ppt_x</p:attrName>
                                        </p:attrNameLst>
                                      </p:cBhvr>
                                      <p:tavLst>
                                        <p:tav tm="0">
                                          <p:val>
                                            <p:strVal val="1+#ppt_w/2"/>
                                          </p:val>
                                        </p:tav>
                                        <p:tav tm="100000">
                                          <p:val>
                                            <p:strVal val="#ppt_x"/>
                                          </p:val>
                                        </p:tav>
                                      </p:tavLst>
                                    </p:anim>
                                    <p:anim calcmode="lin" valueType="num">
                                      <p:cBhvr>
                                        <p:cTn id="253" dur="500" fill="hold"/>
                                        <p:tgtEl>
                                          <p:spTgt spid="216"/>
                                        </p:tgtEl>
                                        <p:attrNameLst>
                                          <p:attrName>ppt_y</p:attrName>
                                        </p:attrNameLst>
                                      </p:cBhvr>
                                      <p:tavLst>
                                        <p:tav tm="0">
                                          <p:val>
                                            <p:strVal val="#ppt_y"/>
                                          </p:val>
                                        </p:tav>
                                        <p:tav tm="100000">
                                          <p:val>
                                            <p:strVal val="#ppt_y"/>
                                          </p:val>
                                        </p:tav>
                                      </p:tavLst>
                                    </p:anim>
                                  </p:childTnLst>
                                </p:cTn>
                              </p:par>
                            </p:childTnLst>
                          </p:cTn>
                        </p:par>
                        <p:par>
                          <p:cTn id="254" fill="hold">
                            <p:stCondLst>
                              <p:cond delay="25000"/>
                            </p:stCondLst>
                            <p:childTnLst>
                              <p:par>
                                <p:cTn id="255" presetID="2" presetClass="entr" presetSubtype="2" fill="hold" grpId="51" nodeType="afterEffect">
                                  <p:stCondLst>
                                    <p:cond delay="0"/>
                                  </p:stCondLst>
                                  <p:iterate>
                                    <p:tmAbs val="0"/>
                                  </p:iterate>
                                  <p:childTnLst>
                                    <p:set>
                                      <p:cBhvr>
                                        <p:cTn id="256" fill="hold"/>
                                        <p:tgtEl>
                                          <p:spTgt spid="217"/>
                                        </p:tgtEl>
                                        <p:attrNameLst>
                                          <p:attrName>style.visibility</p:attrName>
                                        </p:attrNameLst>
                                      </p:cBhvr>
                                      <p:to>
                                        <p:strVal val="visible"/>
                                      </p:to>
                                    </p:set>
                                    <p:anim calcmode="lin" valueType="num">
                                      <p:cBhvr>
                                        <p:cTn id="257" dur="500" fill="hold"/>
                                        <p:tgtEl>
                                          <p:spTgt spid="217"/>
                                        </p:tgtEl>
                                        <p:attrNameLst>
                                          <p:attrName>ppt_x</p:attrName>
                                        </p:attrNameLst>
                                      </p:cBhvr>
                                      <p:tavLst>
                                        <p:tav tm="0">
                                          <p:val>
                                            <p:strVal val="1+#ppt_w/2"/>
                                          </p:val>
                                        </p:tav>
                                        <p:tav tm="100000">
                                          <p:val>
                                            <p:strVal val="#ppt_x"/>
                                          </p:val>
                                        </p:tav>
                                      </p:tavLst>
                                    </p:anim>
                                    <p:anim calcmode="lin" valueType="num">
                                      <p:cBhvr>
                                        <p:cTn id="258" dur="500" fill="hold"/>
                                        <p:tgtEl>
                                          <p:spTgt spid="217"/>
                                        </p:tgtEl>
                                        <p:attrNameLst>
                                          <p:attrName>ppt_y</p:attrName>
                                        </p:attrNameLst>
                                      </p:cBhvr>
                                      <p:tavLst>
                                        <p:tav tm="0">
                                          <p:val>
                                            <p:strVal val="#ppt_y"/>
                                          </p:val>
                                        </p:tav>
                                        <p:tav tm="100000">
                                          <p:val>
                                            <p:strVal val="#ppt_y"/>
                                          </p:val>
                                        </p:tav>
                                      </p:tavLst>
                                    </p:anim>
                                  </p:childTnLst>
                                </p:cTn>
                              </p:par>
                            </p:childTnLst>
                          </p:cTn>
                        </p:par>
                        <p:par>
                          <p:cTn id="259" fill="hold">
                            <p:stCondLst>
                              <p:cond delay="25500"/>
                            </p:stCondLst>
                            <p:childTnLst>
                              <p:par>
                                <p:cTn id="260" presetID="2" presetClass="entr" presetSubtype="2" fill="hold" grpId="52" nodeType="afterEffect">
                                  <p:stCondLst>
                                    <p:cond delay="0"/>
                                  </p:stCondLst>
                                  <p:iterate>
                                    <p:tmAbs val="0"/>
                                  </p:iterate>
                                  <p:childTnLst>
                                    <p:set>
                                      <p:cBhvr>
                                        <p:cTn id="261" fill="hold"/>
                                        <p:tgtEl>
                                          <p:spTgt spid="218"/>
                                        </p:tgtEl>
                                        <p:attrNameLst>
                                          <p:attrName>style.visibility</p:attrName>
                                        </p:attrNameLst>
                                      </p:cBhvr>
                                      <p:to>
                                        <p:strVal val="visible"/>
                                      </p:to>
                                    </p:set>
                                    <p:anim calcmode="lin" valueType="num">
                                      <p:cBhvr>
                                        <p:cTn id="262" dur="500" fill="hold"/>
                                        <p:tgtEl>
                                          <p:spTgt spid="218"/>
                                        </p:tgtEl>
                                        <p:attrNameLst>
                                          <p:attrName>ppt_x</p:attrName>
                                        </p:attrNameLst>
                                      </p:cBhvr>
                                      <p:tavLst>
                                        <p:tav tm="0">
                                          <p:val>
                                            <p:strVal val="1+#ppt_w/2"/>
                                          </p:val>
                                        </p:tav>
                                        <p:tav tm="100000">
                                          <p:val>
                                            <p:strVal val="#ppt_x"/>
                                          </p:val>
                                        </p:tav>
                                      </p:tavLst>
                                    </p:anim>
                                    <p:anim calcmode="lin" valueType="num">
                                      <p:cBhvr>
                                        <p:cTn id="263" dur="500" fill="hold"/>
                                        <p:tgtEl>
                                          <p:spTgt spid="218"/>
                                        </p:tgtEl>
                                        <p:attrNameLst>
                                          <p:attrName>ppt_y</p:attrName>
                                        </p:attrNameLst>
                                      </p:cBhvr>
                                      <p:tavLst>
                                        <p:tav tm="0">
                                          <p:val>
                                            <p:strVal val="#ppt_y"/>
                                          </p:val>
                                        </p:tav>
                                        <p:tav tm="100000">
                                          <p:val>
                                            <p:strVal val="#ppt_y"/>
                                          </p:val>
                                        </p:tav>
                                      </p:tavLst>
                                    </p:anim>
                                  </p:childTnLst>
                                </p:cTn>
                              </p:par>
                            </p:childTnLst>
                          </p:cTn>
                        </p:par>
                        <p:par>
                          <p:cTn id="264" fill="hold">
                            <p:stCondLst>
                              <p:cond delay="26000"/>
                            </p:stCondLst>
                            <p:childTnLst>
                              <p:par>
                                <p:cTn id="265" presetID="2" presetClass="entr" presetSubtype="2" fill="hold" grpId="53" nodeType="afterEffect">
                                  <p:stCondLst>
                                    <p:cond delay="0"/>
                                  </p:stCondLst>
                                  <p:iterate>
                                    <p:tmAbs val="0"/>
                                  </p:iterate>
                                  <p:childTnLst>
                                    <p:set>
                                      <p:cBhvr>
                                        <p:cTn id="266" fill="hold"/>
                                        <p:tgtEl>
                                          <p:spTgt spid="219"/>
                                        </p:tgtEl>
                                        <p:attrNameLst>
                                          <p:attrName>style.visibility</p:attrName>
                                        </p:attrNameLst>
                                      </p:cBhvr>
                                      <p:to>
                                        <p:strVal val="visible"/>
                                      </p:to>
                                    </p:set>
                                    <p:anim calcmode="lin" valueType="num">
                                      <p:cBhvr>
                                        <p:cTn id="267" dur="500" fill="hold"/>
                                        <p:tgtEl>
                                          <p:spTgt spid="219"/>
                                        </p:tgtEl>
                                        <p:attrNameLst>
                                          <p:attrName>ppt_x</p:attrName>
                                        </p:attrNameLst>
                                      </p:cBhvr>
                                      <p:tavLst>
                                        <p:tav tm="0">
                                          <p:val>
                                            <p:strVal val="1+#ppt_w/2"/>
                                          </p:val>
                                        </p:tav>
                                        <p:tav tm="100000">
                                          <p:val>
                                            <p:strVal val="#ppt_x"/>
                                          </p:val>
                                        </p:tav>
                                      </p:tavLst>
                                    </p:anim>
                                    <p:anim calcmode="lin" valueType="num">
                                      <p:cBhvr>
                                        <p:cTn id="268" dur="500" fill="hold"/>
                                        <p:tgtEl>
                                          <p:spTgt spid="219"/>
                                        </p:tgtEl>
                                        <p:attrNameLst>
                                          <p:attrName>ppt_y</p:attrName>
                                        </p:attrNameLst>
                                      </p:cBhvr>
                                      <p:tavLst>
                                        <p:tav tm="0">
                                          <p:val>
                                            <p:strVal val="#ppt_y"/>
                                          </p:val>
                                        </p:tav>
                                        <p:tav tm="100000">
                                          <p:val>
                                            <p:strVal val="#ppt_y"/>
                                          </p:val>
                                        </p:tav>
                                      </p:tavLst>
                                    </p:anim>
                                  </p:childTnLst>
                                </p:cTn>
                              </p:par>
                            </p:childTnLst>
                          </p:cTn>
                        </p:par>
                        <p:par>
                          <p:cTn id="269" fill="hold">
                            <p:stCondLst>
                              <p:cond delay="26500"/>
                            </p:stCondLst>
                            <p:childTnLst>
                              <p:par>
                                <p:cTn id="270" presetID="2" presetClass="entr" presetSubtype="2" fill="hold" grpId="54" nodeType="afterEffect">
                                  <p:stCondLst>
                                    <p:cond delay="0"/>
                                  </p:stCondLst>
                                  <p:iterate>
                                    <p:tmAbs val="0"/>
                                  </p:iterate>
                                  <p:childTnLst>
                                    <p:set>
                                      <p:cBhvr>
                                        <p:cTn id="271" fill="hold"/>
                                        <p:tgtEl>
                                          <p:spTgt spid="220"/>
                                        </p:tgtEl>
                                        <p:attrNameLst>
                                          <p:attrName>style.visibility</p:attrName>
                                        </p:attrNameLst>
                                      </p:cBhvr>
                                      <p:to>
                                        <p:strVal val="visible"/>
                                      </p:to>
                                    </p:set>
                                    <p:anim calcmode="lin" valueType="num">
                                      <p:cBhvr>
                                        <p:cTn id="272" dur="500" fill="hold"/>
                                        <p:tgtEl>
                                          <p:spTgt spid="220"/>
                                        </p:tgtEl>
                                        <p:attrNameLst>
                                          <p:attrName>ppt_x</p:attrName>
                                        </p:attrNameLst>
                                      </p:cBhvr>
                                      <p:tavLst>
                                        <p:tav tm="0">
                                          <p:val>
                                            <p:strVal val="1+#ppt_w/2"/>
                                          </p:val>
                                        </p:tav>
                                        <p:tav tm="100000">
                                          <p:val>
                                            <p:strVal val="#ppt_x"/>
                                          </p:val>
                                        </p:tav>
                                      </p:tavLst>
                                    </p:anim>
                                    <p:anim calcmode="lin" valueType="num">
                                      <p:cBhvr>
                                        <p:cTn id="273" dur="500" fill="hold"/>
                                        <p:tgtEl>
                                          <p:spTgt spid="220"/>
                                        </p:tgtEl>
                                        <p:attrNameLst>
                                          <p:attrName>ppt_y</p:attrName>
                                        </p:attrNameLst>
                                      </p:cBhvr>
                                      <p:tavLst>
                                        <p:tav tm="0">
                                          <p:val>
                                            <p:strVal val="#ppt_y"/>
                                          </p:val>
                                        </p:tav>
                                        <p:tav tm="100000">
                                          <p:val>
                                            <p:strVal val="#ppt_y"/>
                                          </p:val>
                                        </p:tav>
                                      </p:tavLst>
                                    </p:anim>
                                  </p:childTnLst>
                                </p:cTn>
                              </p:par>
                            </p:childTnLst>
                          </p:cTn>
                        </p:par>
                        <p:par>
                          <p:cTn id="274" fill="hold">
                            <p:stCondLst>
                              <p:cond delay="27000"/>
                            </p:stCondLst>
                            <p:childTnLst>
                              <p:par>
                                <p:cTn id="275" presetID="2" presetClass="entr" presetSubtype="2" fill="hold" grpId="55" nodeType="afterEffect">
                                  <p:stCondLst>
                                    <p:cond delay="0"/>
                                  </p:stCondLst>
                                  <p:iterate>
                                    <p:tmAbs val="0"/>
                                  </p:iterate>
                                  <p:childTnLst>
                                    <p:set>
                                      <p:cBhvr>
                                        <p:cTn id="276" fill="hold"/>
                                        <p:tgtEl>
                                          <p:spTgt spid="223"/>
                                        </p:tgtEl>
                                        <p:attrNameLst>
                                          <p:attrName>style.visibility</p:attrName>
                                        </p:attrNameLst>
                                      </p:cBhvr>
                                      <p:to>
                                        <p:strVal val="visible"/>
                                      </p:to>
                                    </p:set>
                                    <p:anim calcmode="lin" valueType="num">
                                      <p:cBhvr>
                                        <p:cTn id="277" dur="500" fill="hold"/>
                                        <p:tgtEl>
                                          <p:spTgt spid="223"/>
                                        </p:tgtEl>
                                        <p:attrNameLst>
                                          <p:attrName>ppt_x</p:attrName>
                                        </p:attrNameLst>
                                      </p:cBhvr>
                                      <p:tavLst>
                                        <p:tav tm="0">
                                          <p:val>
                                            <p:strVal val="1+#ppt_w/2"/>
                                          </p:val>
                                        </p:tav>
                                        <p:tav tm="100000">
                                          <p:val>
                                            <p:strVal val="#ppt_x"/>
                                          </p:val>
                                        </p:tav>
                                      </p:tavLst>
                                    </p:anim>
                                    <p:anim calcmode="lin" valueType="num">
                                      <p:cBhvr>
                                        <p:cTn id="278" dur="500" fill="hold"/>
                                        <p:tgtEl>
                                          <p:spTgt spid="223"/>
                                        </p:tgtEl>
                                        <p:attrNameLst>
                                          <p:attrName>ppt_y</p:attrName>
                                        </p:attrNameLst>
                                      </p:cBhvr>
                                      <p:tavLst>
                                        <p:tav tm="0">
                                          <p:val>
                                            <p:strVal val="#ppt_y"/>
                                          </p:val>
                                        </p:tav>
                                        <p:tav tm="100000">
                                          <p:val>
                                            <p:strVal val="#ppt_y"/>
                                          </p:val>
                                        </p:tav>
                                      </p:tavLst>
                                    </p:anim>
                                  </p:childTnLst>
                                </p:cTn>
                              </p:par>
                            </p:childTnLst>
                          </p:cTn>
                        </p:par>
                        <p:par>
                          <p:cTn id="279" fill="hold">
                            <p:stCondLst>
                              <p:cond delay="27500"/>
                            </p:stCondLst>
                            <p:childTnLst>
                              <p:par>
                                <p:cTn id="280" presetID="2" presetClass="entr" presetSubtype="2" fill="hold" grpId="56" nodeType="afterEffect">
                                  <p:stCondLst>
                                    <p:cond delay="0"/>
                                  </p:stCondLst>
                                  <p:iterate>
                                    <p:tmAbs val="0"/>
                                  </p:iterate>
                                  <p:childTnLst>
                                    <p:set>
                                      <p:cBhvr>
                                        <p:cTn id="281" fill="hold"/>
                                        <p:tgtEl>
                                          <p:spTgt spid="224"/>
                                        </p:tgtEl>
                                        <p:attrNameLst>
                                          <p:attrName>style.visibility</p:attrName>
                                        </p:attrNameLst>
                                      </p:cBhvr>
                                      <p:to>
                                        <p:strVal val="visible"/>
                                      </p:to>
                                    </p:set>
                                    <p:anim calcmode="lin" valueType="num">
                                      <p:cBhvr>
                                        <p:cTn id="282" dur="500" fill="hold"/>
                                        <p:tgtEl>
                                          <p:spTgt spid="224"/>
                                        </p:tgtEl>
                                        <p:attrNameLst>
                                          <p:attrName>ppt_x</p:attrName>
                                        </p:attrNameLst>
                                      </p:cBhvr>
                                      <p:tavLst>
                                        <p:tav tm="0">
                                          <p:val>
                                            <p:strVal val="1+#ppt_w/2"/>
                                          </p:val>
                                        </p:tav>
                                        <p:tav tm="100000">
                                          <p:val>
                                            <p:strVal val="#ppt_x"/>
                                          </p:val>
                                        </p:tav>
                                      </p:tavLst>
                                    </p:anim>
                                    <p:anim calcmode="lin" valueType="num">
                                      <p:cBhvr>
                                        <p:cTn id="283" dur="500" fill="hold"/>
                                        <p:tgtEl>
                                          <p:spTgt spid="224"/>
                                        </p:tgtEl>
                                        <p:attrNameLst>
                                          <p:attrName>ppt_y</p:attrName>
                                        </p:attrNameLst>
                                      </p:cBhvr>
                                      <p:tavLst>
                                        <p:tav tm="0">
                                          <p:val>
                                            <p:strVal val="#ppt_y"/>
                                          </p:val>
                                        </p:tav>
                                        <p:tav tm="100000">
                                          <p:val>
                                            <p:strVal val="#ppt_y"/>
                                          </p:val>
                                        </p:tav>
                                      </p:tavLst>
                                    </p:anim>
                                  </p:childTnLst>
                                </p:cTn>
                              </p:par>
                            </p:childTnLst>
                          </p:cTn>
                        </p:par>
                        <p:par>
                          <p:cTn id="284" fill="hold">
                            <p:stCondLst>
                              <p:cond delay="28000"/>
                            </p:stCondLst>
                            <p:childTnLst>
                              <p:par>
                                <p:cTn id="285" presetID="2" presetClass="entr" presetSubtype="2" fill="hold" grpId="57" nodeType="afterEffect">
                                  <p:stCondLst>
                                    <p:cond delay="0"/>
                                  </p:stCondLst>
                                  <p:iterate>
                                    <p:tmAbs val="0"/>
                                  </p:iterate>
                                  <p:childTnLst>
                                    <p:set>
                                      <p:cBhvr>
                                        <p:cTn id="286" fill="hold"/>
                                        <p:tgtEl>
                                          <p:spTgt spid="225"/>
                                        </p:tgtEl>
                                        <p:attrNameLst>
                                          <p:attrName>style.visibility</p:attrName>
                                        </p:attrNameLst>
                                      </p:cBhvr>
                                      <p:to>
                                        <p:strVal val="visible"/>
                                      </p:to>
                                    </p:set>
                                    <p:anim calcmode="lin" valueType="num">
                                      <p:cBhvr>
                                        <p:cTn id="287" dur="500" fill="hold"/>
                                        <p:tgtEl>
                                          <p:spTgt spid="225"/>
                                        </p:tgtEl>
                                        <p:attrNameLst>
                                          <p:attrName>ppt_x</p:attrName>
                                        </p:attrNameLst>
                                      </p:cBhvr>
                                      <p:tavLst>
                                        <p:tav tm="0">
                                          <p:val>
                                            <p:strVal val="1+#ppt_w/2"/>
                                          </p:val>
                                        </p:tav>
                                        <p:tav tm="100000">
                                          <p:val>
                                            <p:strVal val="#ppt_x"/>
                                          </p:val>
                                        </p:tav>
                                      </p:tavLst>
                                    </p:anim>
                                    <p:anim calcmode="lin" valueType="num">
                                      <p:cBhvr>
                                        <p:cTn id="288" dur="500" fill="hold"/>
                                        <p:tgtEl>
                                          <p:spTgt spid="225"/>
                                        </p:tgtEl>
                                        <p:attrNameLst>
                                          <p:attrName>ppt_y</p:attrName>
                                        </p:attrNameLst>
                                      </p:cBhvr>
                                      <p:tavLst>
                                        <p:tav tm="0">
                                          <p:val>
                                            <p:strVal val="#ppt_y"/>
                                          </p:val>
                                        </p:tav>
                                        <p:tav tm="100000">
                                          <p:val>
                                            <p:strVal val="#ppt_y"/>
                                          </p:val>
                                        </p:tav>
                                      </p:tavLst>
                                    </p:anim>
                                  </p:childTnLst>
                                </p:cTn>
                              </p:par>
                            </p:childTnLst>
                          </p:cTn>
                        </p:par>
                        <p:par>
                          <p:cTn id="289" fill="hold">
                            <p:stCondLst>
                              <p:cond delay="28500"/>
                            </p:stCondLst>
                            <p:childTnLst>
                              <p:par>
                                <p:cTn id="290" presetID="2" presetClass="entr" presetSubtype="2" fill="hold" grpId="58" nodeType="afterEffect">
                                  <p:stCondLst>
                                    <p:cond delay="0"/>
                                  </p:stCondLst>
                                  <p:iterate>
                                    <p:tmAbs val="0"/>
                                  </p:iterate>
                                  <p:childTnLst>
                                    <p:set>
                                      <p:cBhvr>
                                        <p:cTn id="291" fill="hold"/>
                                        <p:tgtEl>
                                          <p:spTgt spid="226"/>
                                        </p:tgtEl>
                                        <p:attrNameLst>
                                          <p:attrName>style.visibility</p:attrName>
                                        </p:attrNameLst>
                                      </p:cBhvr>
                                      <p:to>
                                        <p:strVal val="visible"/>
                                      </p:to>
                                    </p:set>
                                    <p:anim calcmode="lin" valueType="num">
                                      <p:cBhvr>
                                        <p:cTn id="292" dur="500" fill="hold"/>
                                        <p:tgtEl>
                                          <p:spTgt spid="226"/>
                                        </p:tgtEl>
                                        <p:attrNameLst>
                                          <p:attrName>ppt_x</p:attrName>
                                        </p:attrNameLst>
                                      </p:cBhvr>
                                      <p:tavLst>
                                        <p:tav tm="0">
                                          <p:val>
                                            <p:strVal val="1+#ppt_w/2"/>
                                          </p:val>
                                        </p:tav>
                                        <p:tav tm="100000">
                                          <p:val>
                                            <p:strVal val="#ppt_x"/>
                                          </p:val>
                                        </p:tav>
                                      </p:tavLst>
                                    </p:anim>
                                    <p:anim calcmode="lin" valueType="num">
                                      <p:cBhvr>
                                        <p:cTn id="293" dur="500" fill="hold"/>
                                        <p:tgtEl>
                                          <p:spTgt spid="226"/>
                                        </p:tgtEl>
                                        <p:attrNameLst>
                                          <p:attrName>ppt_y</p:attrName>
                                        </p:attrNameLst>
                                      </p:cBhvr>
                                      <p:tavLst>
                                        <p:tav tm="0">
                                          <p:val>
                                            <p:strVal val="#ppt_y"/>
                                          </p:val>
                                        </p:tav>
                                        <p:tav tm="100000">
                                          <p:val>
                                            <p:strVal val="#ppt_y"/>
                                          </p:val>
                                        </p:tav>
                                      </p:tavLst>
                                    </p:anim>
                                  </p:childTnLst>
                                </p:cTn>
                              </p:par>
                            </p:childTnLst>
                          </p:cTn>
                        </p:par>
                        <p:par>
                          <p:cTn id="294" fill="hold">
                            <p:stCondLst>
                              <p:cond delay="29000"/>
                            </p:stCondLst>
                            <p:childTnLst>
                              <p:par>
                                <p:cTn id="295" presetID="2" presetClass="entr" presetSubtype="2" fill="hold" grpId="59" nodeType="afterEffect">
                                  <p:stCondLst>
                                    <p:cond delay="0"/>
                                  </p:stCondLst>
                                  <p:iterate>
                                    <p:tmAbs val="0"/>
                                  </p:iterate>
                                  <p:childTnLst>
                                    <p:set>
                                      <p:cBhvr>
                                        <p:cTn id="296" fill="hold"/>
                                        <p:tgtEl>
                                          <p:spTgt spid="227"/>
                                        </p:tgtEl>
                                        <p:attrNameLst>
                                          <p:attrName>style.visibility</p:attrName>
                                        </p:attrNameLst>
                                      </p:cBhvr>
                                      <p:to>
                                        <p:strVal val="visible"/>
                                      </p:to>
                                    </p:set>
                                    <p:anim calcmode="lin" valueType="num">
                                      <p:cBhvr>
                                        <p:cTn id="297" dur="500" fill="hold"/>
                                        <p:tgtEl>
                                          <p:spTgt spid="227"/>
                                        </p:tgtEl>
                                        <p:attrNameLst>
                                          <p:attrName>ppt_x</p:attrName>
                                        </p:attrNameLst>
                                      </p:cBhvr>
                                      <p:tavLst>
                                        <p:tav tm="0">
                                          <p:val>
                                            <p:strVal val="1+#ppt_w/2"/>
                                          </p:val>
                                        </p:tav>
                                        <p:tav tm="100000">
                                          <p:val>
                                            <p:strVal val="#ppt_x"/>
                                          </p:val>
                                        </p:tav>
                                      </p:tavLst>
                                    </p:anim>
                                    <p:anim calcmode="lin" valueType="num">
                                      <p:cBhvr>
                                        <p:cTn id="298" dur="500" fill="hold"/>
                                        <p:tgtEl>
                                          <p:spTgt spid="227"/>
                                        </p:tgtEl>
                                        <p:attrNameLst>
                                          <p:attrName>ppt_y</p:attrName>
                                        </p:attrNameLst>
                                      </p:cBhvr>
                                      <p:tavLst>
                                        <p:tav tm="0">
                                          <p:val>
                                            <p:strVal val="#ppt_y"/>
                                          </p:val>
                                        </p:tav>
                                        <p:tav tm="100000">
                                          <p:val>
                                            <p:strVal val="#ppt_y"/>
                                          </p:val>
                                        </p:tav>
                                      </p:tavLst>
                                    </p:anim>
                                  </p:childTnLst>
                                </p:cTn>
                              </p:par>
                            </p:childTnLst>
                          </p:cTn>
                        </p:par>
                        <p:par>
                          <p:cTn id="299" fill="hold">
                            <p:stCondLst>
                              <p:cond delay="29500"/>
                            </p:stCondLst>
                            <p:childTnLst>
                              <p:par>
                                <p:cTn id="300" presetID="2" presetClass="entr" presetSubtype="2" fill="hold" grpId="60" nodeType="afterEffect">
                                  <p:stCondLst>
                                    <p:cond delay="0"/>
                                  </p:stCondLst>
                                  <p:iterate>
                                    <p:tmAbs val="0"/>
                                  </p:iterate>
                                  <p:childTnLst>
                                    <p:set>
                                      <p:cBhvr>
                                        <p:cTn id="301" fill="hold"/>
                                        <p:tgtEl>
                                          <p:spTgt spid="228"/>
                                        </p:tgtEl>
                                        <p:attrNameLst>
                                          <p:attrName>style.visibility</p:attrName>
                                        </p:attrNameLst>
                                      </p:cBhvr>
                                      <p:to>
                                        <p:strVal val="visible"/>
                                      </p:to>
                                    </p:set>
                                    <p:anim calcmode="lin" valueType="num">
                                      <p:cBhvr>
                                        <p:cTn id="302" dur="500" fill="hold"/>
                                        <p:tgtEl>
                                          <p:spTgt spid="228"/>
                                        </p:tgtEl>
                                        <p:attrNameLst>
                                          <p:attrName>ppt_x</p:attrName>
                                        </p:attrNameLst>
                                      </p:cBhvr>
                                      <p:tavLst>
                                        <p:tav tm="0">
                                          <p:val>
                                            <p:strVal val="1+#ppt_w/2"/>
                                          </p:val>
                                        </p:tav>
                                        <p:tav tm="100000">
                                          <p:val>
                                            <p:strVal val="#ppt_x"/>
                                          </p:val>
                                        </p:tav>
                                      </p:tavLst>
                                    </p:anim>
                                    <p:anim calcmode="lin" valueType="num">
                                      <p:cBhvr>
                                        <p:cTn id="303" dur="500" fill="hold"/>
                                        <p:tgtEl>
                                          <p:spTgt spid="228"/>
                                        </p:tgtEl>
                                        <p:attrNameLst>
                                          <p:attrName>ppt_y</p:attrName>
                                        </p:attrNameLst>
                                      </p:cBhvr>
                                      <p:tavLst>
                                        <p:tav tm="0">
                                          <p:val>
                                            <p:strVal val="#ppt_y"/>
                                          </p:val>
                                        </p:tav>
                                        <p:tav tm="100000">
                                          <p:val>
                                            <p:strVal val="#ppt_y"/>
                                          </p:val>
                                        </p:tav>
                                      </p:tavLst>
                                    </p:anim>
                                  </p:childTnLst>
                                </p:cTn>
                              </p:par>
                            </p:childTnLst>
                          </p:cTn>
                        </p:par>
                        <p:par>
                          <p:cTn id="304" fill="hold">
                            <p:stCondLst>
                              <p:cond delay="30000"/>
                            </p:stCondLst>
                            <p:childTnLst>
                              <p:par>
                                <p:cTn id="305" presetID="2" presetClass="entr" presetSubtype="2" fill="hold" grpId="61" nodeType="afterEffect">
                                  <p:stCondLst>
                                    <p:cond delay="0"/>
                                  </p:stCondLst>
                                  <p:iterate>
                                    <p:tmAbs val="0"/>
                                  </p:iterate>
                                  <p:childTnLst>
                                    <p:set>
                                      <p:cBhvr>
                                        <p:cTn id="306" fill="hold"/>
                                        <p:tgtEl>
                                          <p:spTgt spid="229"/>
                                        </p:tgtEl>
                                        <p:attrNameLst>
                                          <p:attrName>style.visibility</p:attrName>
                                        </p:attrNameLst>
                                      </p:cBhvr>
                                      <p:to>
                                        <p:strVal val="visible"/>
                                      </p:to>
                                    </p:set>
                                    <p:anim calcmode="lin" valueType="num">
                                      <p:cBhvr>
                                        <p:cTn id="307" dur="500" fill="hold"/>
                                        <p:tgtEl>
                                          <p:spTgt spid="229"/>
                                        </p:tgtEl>
                                        <p:attrNameLst>
                                          <p:attrName>ppt_x</p:attrName>
                                        </p:attrNameLst>
                                      </p:cBhvr>
                                      <p:tavLst>
                                        <p:tav tm="0">
                                          <p:val>
                                            <p:strVal val="1+#ppt_w/2"/>
                                          </p:val>
                                        </p:tav>
                                        <p:tav tm="100000">
                                          <p:val>
                                            <p:strVal val="#ppt_x"/>
                                          </p:val>
                                        </p:tav>
                                      </p:tavLst>
                                    </p:anim>
                                    <p:anim calcmode="lin" valueType="num">
                                      <p:cBhvr>
                                        <p:cTn id="308" dur="500" fill="hold"/>
                                        <p:tgtEl>
                                          <p:spTgt spid="229"/>
                                        </p:tgtEl>
                                        <p:attrNameLst>
                                          <p:attrName>ppt_y</p:attrName>
                                        </p:attrNameLst>
                                      </p:cBhvr>
                                      <p:tavLst>
                                        <p:tav tm="0">
                                          <p:val>
                                            <p:strVal val="#ppt_y"/>
                                          </p:val>
                                        </p:tav>
                                        <p:tav tm="100000">
                                          <p:val>
                                            <p:strVal val="#ppt_y"/>
                                          </p:val>
                                        </p:tav>
                                      </p:tavLst>
                                    </p:anim>
                                  </p:childTnLst>
                                </p:cTn>
                              </p:par>
                            </p:childTnLst>
                          </p:cTn>
                        </p:par>
                        <p:par>
                          <p:cTn id="309" fill="hold">
                            <p:stCondLst>
                              <p:cond delay="30500"/>
                            </p:stCondLst>
                            <p:childTnLst>
                              <p:par>
                                <p:cTn id="310" presetID="2" presetClass="entr" presetSubtype="2" fill="hold" grpId="62" nodeType="afterEffect">
                                  <p:stCondLst>
                                    <p:cond delay="0"/>
                                  </p:stCondLst>
                                  <p:iterate>
                                    <p:tmAbs val="0"/>
                                  </p:iterate>
                                  <p:childTnLst>
                                    <p:set>
                                      <p:cBhvr>
                                        <p:cTn id="311" fill="hold"/>
                                        <p:tgtEl>
                                          <p:spTgt spid="230"/>
                                        </p:tgtEl>
                                        <p:attrNameLst>
                                          <p:attrName>style.visibility</p:attrName>
                                        </p:attrNameLst>
                                      </p:cBhvr>
                                      <p:to>
                                        <p:strVal val="visible"/>
                                      </p:to>
                                    </p:set>
                                    <p:anim calcmode="lin" valueType="num">
                                      <p:cBhvr>
                                        <p:cTn id="312" dur="500" fill="hold"/>
                                        <p:tgtEl>
                                          <p:spTgt spid="230"/>
                                        </p:tgtEl>
                                        <p:attrNameLst>
                                          <p:attrName>ppt_x</p:attrName>
                                        </p:attrNameLst>
                                      </p:cBhvr>
                                      <p:tavLst>
                                        <p:tav tm="0">
                                          <p:val>
                                            <p:strVal val="1+#ppt_w/2"/>
                                          </p:val>
                                        </p:tav>
                                        <p:tav tm="100000">
                                          <p:val>
                                            <p:strVal val="#ppt_x"/>
                                          </p:val>
                                        </p:tav>
                                      </p:tavLst>
                                    </p:anim>
                                    <p:anim calcmode="lin" valueType="num">
                                      <p:cBhvr>
                                        <p:cTn id="313" dur="500" fill="hold"/>
                                        <p:tgtEl>
                                          <p:spTgt spid="230"/>
                                        </p:tgtEl>
                                        <p:attrNameLst>
                                          <p:attrName>ppt_y</p:attrName>
                                        </p:attrNameLst>
                                      </p:cBhvr>
                                      <p:tavLst>
                                        <p:tav tm="0">
                                          <p:val>
                                            <p:strVal val="#ppt_y"/>
                                          </p:val>
                                        </p:tav>
                                        <p:tav tm="100000">
                                          <p:val>
                                            <p:strVal val="#ppt_y"/>
                                          </p:val>
                                        </p:tav>
                                      </p:tavLst>
                                    </p:anim>
                                  </p:childTnLst>
                                </p:cTn>
                              </p:par>
                            </p:childTnLst>
                          </p:cTn>
                        </p:par>
                        <p:par>
                          <p:cTn id="314" fill="hold">
                            <p:stCondLst>
                              <p:cond delay="31000"/>
                            </p:stCondLst>
                            <p:childTnLst>
                              <p:par>
                                <p:cTn id="315" presetID="2" presetClass="entr" presetSubtype="2" fill="hold" grpId="63" nodeType="afterEffect">
                                  <p:stCondLst>
                                    <p:cond delay="0"/>
                                  </p:stCondLst>
                                  <p:iterate>
                                    <p:tmAbs val="0"/>
                                  </p:iterate>
                                  <p:childTnLst>
                                    <p:set>
                                      <p:cBhvr>
                                        <p:cTn id="316" fill="hold"/>
                                        <p:tgtEl>
                                          <p:spTgt spid="231"/>
                                        </p:tgtEl>
                                        <p:attrNameLst>
                                          <p:attrName>style.visibility</p:attrName>
                                        </p:attrNameLst>
                                      </p:cBhvr>
                                      <p:to>
                                        <p:strVal val="visible"/>
                                      </p:to>
                                    </p:set>
                                    <p:anim calcmode="lin" valueType="num">
                                      <p:cBhvr>
                                        <p:cTn id="317" dur="500" fill="hold"/>
                                        <p:tgtEl>
                                          <p:spTgt spid="231"/>
                                        </p:tgtEl>
                                        <p:attrNameLst>
                                          <p:attrName>ppt_x</p:attrName>
                                        </p:attrNameLst>
                                      </p:cBhvr>
                                      <p:tavLst>
                                        <p:tav tm="0">
                                          <p:val>
                                            <p:strVal val="1+#ppt_w/2"/>
                                          </p:val>
                                        </p:tav>
                                        <p:tav tm="100000">
                                          <p:val>
                                            <p:strVal val="#ppt_x"/>
                                          </p:val>
                                        </p:tav>
                                      </p:tavLst>
                                    </p:anim>
                                    <p:anim calcmode="lin" valueType="num">
                                      <p:cBhvr>
                                        <p:cTn id="318" dur="500" fill="hold"/>
                                        <p:tgtEl>
                                          <p:spTgt spid="231"/>
                                        </p:tgtEl>
                                        <p:attrNameLst>
                                          <p:attrName>ppt_y</p:attrName>
                                        </p:attrNameLst>
                                      </p:cBhvr>
                                      <p:tavLst>
                                        <p:tav tm="0">
                                          <p:val>
                                            <p:strVal val="#ppt_y"/>
                                          </p:val>
                                        </p:tav>
                                        <p:tav tm="100000">
                                          <p:val>
                                            <p:strVal val="#ppt_y"/>
                                          </p:val>
                                        </p:tav>
                                      </p:tavLst>
                                    </p:anim>
                                  </p:childTnLst>
                                </p:cTn>
                              </p:par>
                            </p:childTnLst>
                          </p:cTn>
                        </p:par>
                        <p:par>
                          <p:cTn id="319" fill="hold">
                            <p:stCondLst>
                              <p:cond delay="31500"/>
                            </p:stCondLst>
                            <p:childTnLst>
                              <p:par>
                                <p:cTn id="320" presetID="2" presetClass="entr" presetSubtype="2" fill="hold" grpId="64" nodeType="afterEffect">
                                  <p:stCondLst>
                                    <p:cond delay="0"/>
                                  </p:stCondLst>
                                  <p:iterate>
                                    <p:tmAbs val="0"/>
                                  </p:iterate>
                                  <p:childTnLst>
                                    <p:set>
                                      <p:cBhvr>
                                        <p:cTn id="321" fill="hold"/>
                                        <p:tgtEl>
                                          <p:spTgt spid="232"/>
                                        </p:tgtEl>
                                        <p:attrNameLst>
                                          <p:attrName>style.visibility</p:attrName>
                                        </p:attrNameLst>
                                      </p:cBhvr>
                                      <p:to>
                                        <p:strVal val="visible"/>
                                      </p:to>
                                    </p:set>
                                    <p:anim calcmode="lin" valueType="num">
                                      <p:cBhvr>
                                        <p:cTn id="322" dur="500" fill="hold"/>
                                        <p:tgtEl>
                                          <p:spTgt spid="232"/>
                                        </p:tgtEl>
                                        <p:attrNameLst>
                                          <p:attrName>ppt_x</p:attrName>
                                        </p:attrNameLst>
                                      </p:cBhvr>
                                      <p:tavLst>
                                        <p:tav tm="0">
                                          <p:val>
                                            <p:strVal val="1+#ppt_w/2"/>
                                          </p:val>
                                        </p:tav>
                                        <p:tav tm="100000">
                                          <p:val>
                                            <p:strVal val="#ppt_x"/>
                                          </p:val>
                                        </p:tav>
                                      </p:tavLst>
                                    </p:anim>
                                    <p:anim calcmode="lin" valueType="num">
                                      <p:cBhvr>
                                        <p:cTn id="323" dur="500" fill="hold"/>
                                        <p:tgtEl>
                                          <p:spTgt spid="232"/>
                                        </p:tgtEl>
                                        <p:attrNameLst>
                                          <p:attrName>ppt_y</p:attrName>
                                        </p:attrNameLst>
                                      </p:cBhvr>
                                      <p:tavLst>
                                        <p:tav tm="0">
                                          <p:val>
                                            <p:strVal val="#ppt_y"/>
                                          </p:val>
                                        </p:tav>
                                        <p:tav tm="100000">
                                          <p:val>
                                            <p:strVal val="#ppt_y"/>
                                          </p:val>
                                        </p:tav>
                                      </p:tavLst>
                                    </p:anim>
                                  </p:childTnLst>
                                </p:cTn>
                              </p:par>
                            </p:childTnLst>
                          </p:cTn>
                        </p:par>
                        <p:par>
                          <p:cTn id="324" fill="hold">
                            <p:stCondLst>
                              <p:cond delay="32000"/>
                            </p:stCondLst>
                            <p:childTnLst>
                              <p:par>
                                <p:cTn id="325" presetID="2" presetClass="entr" presetSubtype="2" fill="hold" grpId="65" nodeType="afterEffect">
                                  <p:stCondLst>
                                    <p:cond delay="0"/>
                                  </p:stCondLst>
                                  <p:iterate>
                                    <p:tmAbs val="0"/>
                                  </p:iterate>
                                  <p:childTnLst>
                                    <p:set>
                                      <p:cBhvr>
                                        <p:cTn id="326" fill="hold"/>
                                        <p:tgtEl>
                                          <p:spTgt spid="233"/>
                                        </p:tgtEl>
                                        <p:attrNameLst>
                                          <p:attrName>style.visibility</p:attrName>
                                        </p:attrNameLst>
                                      </p:cBhvr>
                                      <p:to>
                                        <p:strVal val="visible"/>
                                      </p:to>
                                    </p:set>
                                    <p:anim calcmode="lin" valueType="num">
                                      <p:cBhvr>
                                        <p:cTn id="327" dur="500" fill="hold"/>
                                        <p:tgtEl>
                                          <p:spTgt spid="233"/>
                                        </p:tgtEl>
                                        <p:attrNameLst>
                                          <p:attrName>ppt_x</p:attrName>
                                        </p:attrNameLst>
                                      </p:cBhvr>
                                      <p:tavLst>
                                        <p:tav tm="0">
                                          <p:val>
                                            <p:strVal val="1+#ppt_w/2"/>
                                          </p:val>
                                        </p:tav>
                                        <p:tav tm="100000">
                                          <p:val>
                                            <p:strVal val="#ppt_x"/>
                                          </p:val>
                                        </p:tav>
                                      </p:tavLst>
                                    </p:anim>
                                    <p:anim calcmode="lin" valueType="num">
                                      <p:cBhvr>
                                        <p:cTn id="328" dur="500" fill="hold"/>
                                        <p:tgtEl>
                                          <p:spTgt spid="233"/>
                                        </p:tgtEl>
                                        <p:attrNameLst>
                                          <p:attrName>ppt_y</p:attrName>
                                        </p:attrNameLst>
                                      </p:cBhvr>
                                      <p:tavLst>
                                        <p:tav tm="0">
                                          <p:val>
                                            <p:strVal val="#ppt_y"/>
                                          </p:val>
                                        </p:tav>
                                        <p:tav tm="100000">
                                          <p:val>
                                            <p:strVal val="#ppt_y"/>
                                          </p:val>
                                        </p:tav>
                                      </p:tavLst>
                                    </p:anim>
                                  </p:childTnLst>
                                </p:cTn>
                              </p:par>
                            </p:childTnLst>
                          </p:cTn>
                        </p:par>
                        <p:par>
                          <p:cTn id="329" fill="hold">
                            <p:stCondLst>
                              <p:cond delay="32500"/>
                            </p:stCondLst>
                            <p:childTnLst>
                              <p:par>
                                <p:cTn id="330" presetID="2" presetClass="entr" presetSubtype="2" fill="hold" grpId="66" nodeType="afterEffect">
                                  <p:stCondLst>
                                    <p:cond delay="0"/>
                                  </p:stCondLst>
                                  <p:iterate>
                                    <p:tmAbs val="0"/>
                                  </p:iterate>
                                  <p:childTnLst>
                                    <p:set>
                                      <p:cBhvr>
                                        <p:cTn id="331" fill="hold"/>
                                        <p:tgtEl>
                                          <p:spTgt spid="234"/>
                                        </p:tgtEl>
                                        <p:attrNameLst>
                                          <p:attrName>style.visibility</p:attrName>
                                        </p:attrNameLst>
                                      </p:cBhvr>
                                      <p:to>
                                        <p:strVal val="visible"/>
                                      </p:to>
                                    </p:set>
                                    <p:anim calcmode="lin" valueType="num">
                                      <p:cBhvr>
                                        <p:cTn id="332" dur="500" fill="hold"/>
                                        <p:tgtEl>
                                          <p:spTgt spid="234"/>
                                        </p:tgtEl>
                                        <p:attrNameLst>
                                          <p:attrName>ppt_x</p:attrName>
                                        </p:attrNameLst>
                                      </p:cBhvr>
                                      <p:tavLst>
                                        <p:tav tm="0">
                                          <p:val>
                                            <p:strVal val="1+#ppt_w/2"/>
                                          </p:val>
                                        </p:tav>
                                        <p:tav tm="100000">
                                          <p:val>
                                            <p:strVal val="#ppt_x"/>
                                          </p:val>
                                        </p:tav>
                                      </p:tavLst>
                                    </p:anim>
                                    <p:anim calcmode="lin" valueType="num">
                                      <p:cBhvr>
                                        <p:cTn id="333" dur="500" fill="hold"/>
                                        <p:tgtEl>
                                          <p:spTgt spid="234"/>
                                        </p:tgtEl>
                                        <p:attrNameLst>
                                          <p:attrName>ppt_y</p:attrName>
                                        </p:attrNameLst>
                                      </p:cBhvr>
                                      <p:tavLst>
                                        <p:tav tm="0">
                                          <p:val>
                                            <p:strVal val="#ppt_y"/>
                                          </p:val>
                                        </p:tav>
                                        <p:tav tm="100000">
                                          <p:val>
                                            <p:strVal val="#ppt_y"/>
                                          </p:val>
                                        </p:tav>
                                      </p:tavLst>
                                    </p:anim>
                                  </p:childTnLst>
                                </p:cTn>
                              </p:par>
                            </p:childTnLst>
                          </p:cTn>
                        </p:par>
                        <p:par>
                          <p:cTn id="334" fill="hold">
                            <p:stCondLst>
                              <p:cond delay="33000"/>
                            </p:stCondLst>
                            <p:childTnLst>
                              <p:par>
                                <p:cTn id="335" presetID="2" presetClass="entr" presetSubtype="2" fill="hold" grpId="67" nodeType="afterEffect">
                                  <p:stCondLst>
                                    <p:cond delay="0"/>
                                  </p:stCondLst>
                                  <p:iterate>
                                    <p:tmAbs val="0"/>
                                  </p:iterate>
                                  <p:childTnLst>
                                    <p:set>
                                      <p:cBhvr>
                                        <p:cTn id="336" fill="hold"/>
                                        <p:tgtEl>
                                          <p:spTgt spid="235"/>
                                        </p:tgtEl>
                                        <p:attrNameLst>
                                          <p:attrName>style.visibility</p:attrName>
                                        </p:attrNameLst>
                                      </p:cBhvr>
                                      <p:to>
                                        <p:strVal val="visible"/>
                                      </p:to>
                                    </p:set>
                                    <p:anim calcmode="lin" valueType="num">
                                      <p:cBhvr>
                                        <p:cTn id="337" dur="500" fill="hold"/>
                                        <p:tgtEl>
                                          <p:spTgt spid="235"/>
                                        </p:tgtEl>
                                        <p:attrNameLst>
                                          <p:attrName>ppt_x</p:attrName>
                                        </p:attrNameLst>
                                      </p:cBhvr>
                                      <p:tavLst>
                                        <p:tav tm="0">
                                          <p:val>
                                            <p:strVal val="1+#ppt_w/2"/>
                                          </p:val>
                                        </p:tav>
                                        <p:tav tm="100000">
                                          <p:val>
                                            <p:strVal val="#ppt_x"/>
                                          </p:val>
                                        </p:tav>
                                      </p:tavLst>
                                    </p:anim>
                                    <p:anim calcmode="lin" valueType="num">
                                      <p:cBhvr>
                                        <p:cTn id="338" dur="500" fill="hold"/>
                                        <p:tgtEl>
                                          <p:spTgt spid="235"/>
                                        </p:tgtEl>
                                        <p:attrNameLst>
                                          <p:attrName>ppt_y</p:attrName>
                                        </p:attrNameLst>
                                      </p:cBhvr>
                                      <p:tavLst>
                                        <p:tav tm="0">
                                          <p:val>
                                            <p:strVal val="#ppt_y"/>
                                          </p:val>
                                        </p:tav>
                                        <p:tav tm="100000">
                                          <p:val>
                                            <p:strVal val="#ppt_y"/>
                                          </p:val>
                                        </p:tav>
                                      </p:tavLst>
                                    </p:anim>
                                  </p:childTnLst>
                                </p:cTn>
                              </p:par>
                            </p:childTnLst>
                          </p:cTn>
                        </p:par>
                        <p:par>
                          <p:cTn id="339" fill="hold">
                            <p:stCondLst>
                              <p:cond delay="33500"/>
                            </p:stCondLst>
                            <p:childTnLst>
                              <p:par>
                                <p:cTn id="340" presetID="2" presetClass="entr" presetSubtype="2" fill="hold" grpId="68" nodeType="afterEffect">
                                  <p:stCondLst>
                                    <p:cond delay="0"/>
                                  </p:stCondLst>
                                  <p:iterate>
                                    <p:tmAbs val="0"/>
                                  </p:iterate>
                                  <p:childTnLst>
                                    <p:set>
                                      <p:cBhvr>
                                        <p:cTn id="341" fill="hold"/>
                                        <p:tgtEl>
                                          <p:spTgt spid="236"/>
                                        </p:tgtEl>
                                        <p:attrNameLst>
                                          <p:attrName>style.visibility</p:attrName>
                                        </p:attrNameLst>
                                      </p:cBhvr>
                                      <p:to>
                                        <p:strVal val="visible"/>
                                      </p:to>
                                    </p:set>
                                    <p:anim calcmode="lin" valueType="num">
                                      <p:cBhvr>
                                        <p:cTn id="342" dur="500" fill="hold"/>
                                        <p:tgtEl>
                                          <p:spTgt spid="236"/>
                                        </p:tgtEl>
                                        <p:attrNameLst>
                                          <p:attrName>ppt_x</p:attrName>
                                        </p:attrNameLst>
                                      </p:cBhvr>
                                      <p:tavLst>
                                        <p:tav tm="0">
                                          <p:val>
                                            <p:strVal val="1+#ppt_w/2"/>
                                          </p:val>
                                        </p:tav>
                                        <p:tav tm="100000">
                                          <p:val>
                                            <p:strVal val="#ppt_x"/>
                                          </p:val>
                                        </p:tav>
                                      </p:tavLst>
                                    </p:anim>
                                    <p:anim calcmode="lin" valueType="num">
                                      <p:cBhvr>
                                        <p:cTn id="343" dur="500" fill="hold"/>
                                        <p:tgtEl>
                                          <p:spTgt spid="236"/>
                                        </p:tgtEl>
                                        <p:attrNameLst>
                                          <p:attrName>ppt_y</p:attrName>
                                        </p:attrNameLst>
                                      </p:cBhvr>
                                      <p:tavLst>
                                        <p:tav tm="0">
                                          <p:val>
                                            <p:strVal val="#ppt_y"/>
                                          </p:val>
                                        </p:tav>
                                        <p:tav tm="100000">
                                          <p:val>
                                            <p:strVal val="#ppt_y"/>
                                          </p:val>
                                        </p:tav>
                                      </p:tavLst>
                                    </p:anim>
                                  </p:childTnLst>
                                </p:cTn>
                              </p:par>
                            </p:childTnLst>
                          </p:cTn>
                        </p:par>
                        <p:par>
                          <p:cTn id="344" fill="hold">
                            <p:stCondLst>
                              <p:cond delay="34000"/>
                            </p:stCondLst>
                            <p:childTnLst>
                              <p:par>
                                <p:cTn id="345" presetID="2" presetClass="entr" presetSubtype="2" fill="hold" grpId="69" nodeType="afterEffect">
                                  <p:stCondLst>
                                    <p:cond delay="0"/>
                                  </p:stCondLst>
                                  <p:iterate>
                                    <p:tmAbs val="0"/>
                                  </p:iterate>
                                  <p:childTnLst>
                                    <p:set>
                                      <p:cBhvr>
                                        <p:cTn id="346" fill="hold"/>
                                        <p:tgtEl>
                                          <p:spTgt spid="237"/>
                                        </p:tgtEl>
                                        <p:attrNameLst>
                                          <p:attrName>style.visibility</p:attrName>
                                        </p:attrNameLst>
                                      </p:cBhvr>
                                      <p:to>
                                        <p:strVal val="visible"/>
                                      </p:to>
                                    </p:set>
                                    <p:anim calcmode="lin" valueType="num">
                                      <p:cBhvr>
                                        <p:cTn id="347" dur="500" fill="hold"/>
                                        <p:tgtEl>
                                          <p:spTgt spid="237"/>
                                        </p:tgtEl>
                                        <p:attrNameLst>
                                          <p:attrName>ppt_x</p:attrName>
                                        </p:attrNameLst>
                                      </p:cBhvr>
                                      <p:tavLst>
                                        <p:tav tm="0">
                                          <p:val>
                                            <p:strVal val="1+#ppt_w/2"/>
                                          </p:val>
                                        </p:tav>
                                        <p:tav tm="100000">
                                          <p:val>
                                            <p:strVal val="#ppt_x"/>
                                          </p:val>
                                        </p:tav>
                                      </p:tavLst>
                                    </p:anim>
                                    <p:anim calcmode="lin" valueType="num">
                                      <p:cBhvr>
                                        <p:cTn id="348" dur="500" fill="hold"/>
                                        <p:tgtEl>
                                          <p:spTgt spid="237"/>
                                        </p:tgtEl>
                                        <p:attrNameLst>
                                          <p:attrName>ppt_y</p:attrName>
                                        </p:attrNameLst>
                                      </p:cBhvr>
                                      <p:tavLst>
                                        <p:tav tm="0">
                                          <p:val>
                                            <p:strVal val="#ppt_y"/>
                                          </p:val>
                                        </p:tav>
                                        <p:tav tm="100000">
                                          <p:val>
                                            <p:strVal val="#ppt_y"/>
                                          </p:val>
                                        </p:tav>
                                      </p:tavLst>
                                    </p:anim>
                                  </p:childTnLst>
                                </p:cTn>
                              </p:par>
                            </p:childTnLst>
                          </p:cTn>
                        </p:par>
                        <p:par>
                          <p:cTn id="349" fill="hold">
                            <p:stCondLst>
                              <p:cond delay="34500"/>
                            </p:stCondLst>
                            <p:childTnLst>
                              <p:par>
                                <p:cTn id="350" presetID="2" presetClass="entr" presetSubtype="2" fill="hold" grpId="70" nodeType="afterEffect">
                                  <p:stCondLst>
                                    <p:cond delay="0"/>
                                  </p:stCondLst>
                                  <p:iterate>
                                    <p:tmAbs val="0"/>
                                  </p:iterate>
                                  <p:childTnLst>
                                    <p:set>
                                      <p:cBhvr>
                                        <p:cTn id="351" fill="hold"/>
                                        <p:tgtEl>
                                          <p:spTgt spid="238"/>
                                        </p:tgtEl>
                                        <p:attrNameLst>
                                          <p:attrName>style.visibility</p:attrName>
                                        </p:attrNameLst>
                                      </p:cBhvr>
                                      <p:to>
                                        <p:strVal val="visible"/>
                                      </p:to>
                                    </p:set>
                                    <p:anim calcmode="lin" valueType="num">
                                      <p:cBhvr>
                                        <p:cTn id="352" dur="500" fill="hold"/>
                                        <p:tgtEl>
                                          <p:spTgt spid="238"/>
                                        </p:tgtEl>
                                        <p:attrNameLst>
                                          <p:attrName>ppt_x</p:attrName>
                                        </p:attrNameLst>
                                      </p:cBhvr>
                                      <p:tavLst>
                                        <p:tav tm="0">
                                          <p:val>
                                            <p:strVal val="1+#ppt_w/2"/>
                                          </p:val>
                                        </p:tav>
                                        <p:tav tm="100000">
                                          <p:val>
                                            <p:strVal val="#ppt_x"/>
                                          </p:val>
                                        </p:tav>
                                      </p:tavLst>
                                    </p:anim>
                                    <p:anim calcmode="lin" valueType="num">
                                      <p:cBhvr>
                                        <p:cTn id="353" dur="500" fill="hold"/>
                                        <p:tgtEl>
                                          <p:spTgt spid="238"/>
                                        </p:tgtEl>
                                        <p:attrNameLst>
                                          <p:attrName>ppt_y</p:attrName>
                                        </p:attrNameLst>
                                      </p:cBhvr>
                                      <p:tavLst>
                                        <p:tav tm="0">
                                          <p:val>
                                            <p:strVal val="#ppt_y"/>
                                          </p:val>
                                        </p:tav>
                                        <p:tav tm="100000">
                                          <p:val>
                                            <p:strVal val="#ppt_y"/>
                                          </p:val>
                                        </p:tav>
                                      </p:tavLst>
                                    </p:anim>
                                  </p:childTnLst>
                                </p:cTn>
                              </p:par>
                            </p:childTnLst>
                          </p:cTn>
                        </p:par>
                        <p:par>
                          <p:cTn id="354" fill="hold">
                            <p:stCondLst>
                              <p:cond delay="35000"/>
                            </p:stCondLst>
                            <p:childTnLst>
                              <p:par>
                                <p:cTn id="355" presetID="2" presetClass="entr" presetSubtype="2" fill="hold" grpId="71" nodeType="afterEffect">
                                  <p:stCondLst>
                                    <p:cond delay="0"/>
                                  </p:stCondLst>
                                  <p:iterate>
                                    <p:tmAbs val="0"/>
                                  </p:iterate>
                                  <p:childTnLst>
                                    <p:set>
                                      <p:cBhvr>
                                        <p:cTn id="356" fill="hold"/>
                                        <p:tgtEl>
                                          <p:spTgt spid="239"/>
                                        </p:tgtEl>
                                        <p:attrNameLst>
                                          <p:attrName>style.visibility</p:attrName>
                                        </p:attrNameLst>
                                      </p:cBhvr>
                                      <p:to>
                                        <p:strVal val="visible"/>
                                      </p:to>
                                    </p:set>
                                    <p:anim calcmode="lin" valueType="num">
                                      <p:cBhvr>
                                        <p:cTn id="357" dur="500" fill="hold"/>
                                        <p:tgtEl>
                                          <p:spTgt spid="239"/>
                                        </p:tgtEl>
                                        <p:attrNameLst>
                                          <p:attrName>ppt_x</p:attrName>
                                        </p:attrNameLst>
                                      </p:cBhvr>
                                      <p:tavLst>
                                        <p:tav tm="0">
                                          <p:val>
                                            <p:strVal val="1+#ppt_w/2"/>
                                          </p:val>
                                        </p:tav>
                                        <p:tav tm="100000">
                                          <p:val>
                                            <p:strVal val="#ppt_x"/>
                                          </p:val>
                                        </p:tav>
                                      </p:tavLst>
                                    </p:anim>
                                    <p:anim calcmode="lin" valueType="num">
                                      <p:cBhvr>
                                        <p:cTn id="358" dur="500" fill="hold"/>
                                        <p:tgtEl>
                                          <p:spTgt spid="239"/>
                                        </p:tgtEl>
                                        <p:attrNameLst>
                                          <p:attrName>ppt_y</p:attrName>
                                        </p:attrNameLst>
                                      </p:cBhvr>
                                      <p:tavLst>
                                        <p:tav tm="0">
                                          <p:val>
                                            <p:strVal val="#ppt_y"/>
                                          </p:val>
                                        </p:tav>
                                        <p:tav tm="100000">
                                          <p:val>
                                            <p:strVal val="#ppt_y"/>
                                          </p:val>
                                        </p:tav>
                                      </p:tavLst>
                                    </p:anim>
                                  </p:childTnLst>
                                </p:cTn>
                              </p:par>
                            </p:childTnLst>
                          </p:cTn>
                        </p:par>
                        <p:par>
                          <p:cTn id="359" fill="hold">
                            <p:stCondLst>
                              <p:cond delay="35500"/>
                            </p:stCondLst>
                            <p:childTnLst>
                              <p:par>
                                <p:cTn id="360" presetID="2" presetClass="entr" presetSubtype="2" fill="hold" grpId="72" nodeType="afterEffect">
                                  <p:stCondLst>
                                    <p:cond delay="0"/>
                                  </p:stCondLst>
                                  <p:iterate>
                                    <p:tmAbs val="0"/>
                                  </p:iterate>
                                  <p:childTnLst>
                                    <p:set>
                                      <p:cBhvr>
                                        <p:cTn id="361" fill="hold"/>
                                        <p:tgtEl>
                                          <p:spTgt spid="240"/>
                                        </p:tgtEl>
                                        <p:attrNameLst>
                                          <p:attrName>style.visibility</p:attrName>
                                        </p:attrNameLst>
                                      </p:cBhvr>
                                      <p:to>
                                        <p:strVal val="visible"/>
                                      </p:to>
                                    </p:set>
                                    <p:anim calcmode="lin" valueType="num">
                                      <p:cBhvr>
                                        <p:cTn id="362" dur="500" fill="hold"/>
                                        <p:tgtEl>
                                          <p:spTgt spid="240"/>
                                        </p:tgtEl>
                                        <p:attrNameLst>
                                          <p:attrName>ppt_x</p:attrName>
                                        </p:attrNameLst>
                                      </p:cBhvr>
                                      <p:tavLst>
                                        <p:tav tm="0">
                                          <p:val>
                                            <p:strVal val="1+#ppt_w/2"/>
                                          </p:val>
                                        </p:tav>
                                        <p:tav tm="100000">
                                          <p:val>
                                            <p:strVal val="#ppt_x"/>
                                          </p:val>
                                        </p:tav>
                                      </p:tavLst>
                                    </p:anim>
                                    <p:anim calcmode="lin" valueType="num">
                                      <p:cBhvr>
                                        <p:cTn id="363" dur="500" fill="hold"/>
                                        <p:tgtEl>
                                          <p:spTgt spid="240"/>
                                        </p:tgtEl>
                                        <p:attrNameLst>
                                          <p:attrName>ppt_y</p:attrName>
                                        </p:attrNameLst>
                                      </p:cBhvr>
                                      <p:tavLst>
                                        <p:tav tm="0">
                                          <p:val>
                                            <p:strVal val="#ppt_y"/>
                                          </p:val>
                                        </p:tav>
                                        <p:tav tm="100000">
                                          <p:val>
                                            <p:strVal val="#ppt_y"/>
                                          </p:val>
                                        </p:tav>
                                      </p:tavLst>
                                    </p:anim>
                                  </p:childTnLst>
                                </p:cTn>
                              </p:par>
                            </p:childTnLst>
                          </p:cTn>
                        </p:par>
                        <p:par>
                          <p:cTn id="364" fill="hold">
                            <p:stCondLst>
                              <p:cond delay="36000"/>
                            </p:stCondLst>
                            <p:childTnLst>
                              <p:par>
                                <p:cTn id="365" presetID="2" presetClass="entr" presetSubtype="2" fill="hold" grpId="73" nodeType="afterEffect">
                                  <p:stCondLst>
                                    <p:cond delay="0"/>
                                  </p:stCondLst>
                                  <p:iterate>
                                    <p:tmAbs val="0"/>
                                  </p:iterate>
                                  <p:childTnLst>
                                    <p:set>
                                      <p:cBhvr>
                                        <p:cTn id="366" fill="hold"/>
                                        <p:tgtEl>
                                          <p:spTgt spid="241"/>
                                        </p:tgtEl>
                                        <p:attrNameLst>
                                          <p:attrName>style.visibility</p:attrName>
                                        </p:attrNameLst>
                                      </p:cBhvr>
                                      <p:to>
                                        <p:strVal val="visible"/>
                                      </p:to>
                                    </p:set>
                                    <p:anim calcmode="lin" valueType="num">
                                      <p:cBhvr>
                                        <p:cTn id="367" dur="500" fill="hold"/>
                                        <p:tgtEl>
                                          <p:spTgt spid="241"/>
                                        </p:tgtEl>
                                        <p:attrNameLst>
                                          <p:attrName>ppt_x</p:attrName>
                                        </p:attrNameLst>
                                      </p:cBhvr>
                                      <p:tavLst>
                                        <p:tav tm="0">
                                          <p:val>
                                            <p:strVal val="1+#ppt_w/2"/>
                                          </p:val>
                                        </p:tav>
                                        <p:tav tm="100000">
                                          <p:val>
                                            <p:strVal val="#ppt_x"/>
                                          </p:val>
                                        </p:tav>
                                      </p:tavLst>
                                    </p:anim>
                                    <p:anim calcmode="lin" valueType="num">
                                      <p:cBhvr>
                                        <p:cTn id="368" dur="500" fill="hold"/>
                                        <p:tgtEl>
                                          <p:spTgt spid="241"/>
                                        </p:tgtEl>
                                        <p:attrNameLst>
                                          <p:attrName>ppt_y</p:attrName>
                                        </p:attrNameLst>
                                      </p:cBhvr>
                                      <p:tavLst>
                                        <p:tav tm="0">
                                          <p:val>
                                            <p:strVal val="#ppt_y"/>
                                          </p:val>
                                        </p:tav>
                                        <p:tav tm="100000">
                                          <p:val>
                                            <p:strVal val="#ppt_y"/>
                                          </p:val>
                                        </p:tav>
                                      </p:tavLst>
                                    </p:anim>
                                  </p:childTnLst>
                                </p:cTn>
                              </p:par>
                            </p:childTnLst>
                          </p:cTn>
                        </p:par>
                        <p:par>
                          <p:cTn id="369" fill="hold">
                            <p:stCondLst>
                              <p:cond delay="36500"/>
                            </p:stCondLst>
                            <p:childTnLst>
                              <p:par>
                                <p:cTn id="370" presetID="2" presetClass="entr" presetSubtype="2" fill="hold" grpId="74" nodeType="afterEffect">
                                  <p:stCondLst>
                                    <p:cond delay="0"/>
                                  </p:stCondLst>
                                  <p:iterate>
                                    <p:tmAbs val="0"/>
                                  </p:iterate>
                                  <p:childTnLst>
                                    <p:set>
                                      <p:cBhvr>
                                        <p:cTn id="371" fill="hold"/>
                                        <p:tgtEl>
                                          <p:spTgt spid="242"/>
                                        </p:tgtEl>
                                        <p:attrNameLst>
                                          <p:attrName>style.visibility</p:attrName>
                                        </p:attrNameLst>
                                      </p:cBhvr>
                                      <p:to>
                                        <p:strVal val="visible"/>
                                      </p:to>
                                    </p:set>
                                    <p:anim calcmode="lin" valueType="num">
                                      <p:cBhvr>
                                        <p:cTn id="372" dur="500" fill="hold"/>
                                        <p:tgtEl>
                                          <p:spTgt spid="242"/>
                                        </p:tgtEl>
                                        <p:attrNameLst>
                                          <p:attrName>ppt_x</p:attrName>
                                        </p:attrNameLst>
                                      </p:cBhvr>
                                      <p:tavLst>
                                        <p:tav tm="0">
                                          <p:val>
                                            <p:strVal val="1+#ppt_w/2"/>
                                          </p:val>
                                        </p:tav>
                                        <p:tav tm="100000">
                                          <p:val>
                                            <p:strVal val="#ppt_x"/>
                                          </p:val>
                                        </p:tav>
                                      </p:tavLst>
                                    </p:anim>
                                    <p:anim calcmode="lin" valueType="num">
                                      <p:cBhvr>
                                        <p:cTn id="373" dur="500" fill="hold"/>
                                        <p:tgtEl>
                                          <p:spTgt spid="242"/>
                                        </p:tgtEl>
                                        <p:attrNameLst>
                                          <p:attrName>ppt_y</p:attrName>
                                        </p:attrNameLst>
                                      </p:cBhvr>
                                      <p:tavLst>
                                        <p:tav tm="0">
                                          <p:val>
                                            <p:strVal val="#ppt_y"/>
                                          </p:val>
                                        </p:tav>
                                        <p:tav tm="100000">
                                          <p:val>
                                            <p:strVal val="#ppt_y"/>
                                          </p:val>
                                        </p:tav>
                                      </p:tavLst>
                                    </p:anim>
                                  </p:childTnLst>
                                </p:cTn>
                              </p:par>
                            </p:childTnLst>
                          </p:cTn>
                        </p:par>
                        <p:par>
                          <p:cTn id="374" fill="hold">
                            <p:stCondLst>
                              <p:cond delay="37000"/>
                            </p:stCondLst>
                            <p:childTnLst>
                              <p:par>
                                <p:cTn id="375" presetID="2" presetClass="entr" presetSubtype="2" fill="hold" grpId="75" nodeType="afterEffect">
                                  <p:stCondLst>
                                    <p:cond delay="0"/>
                                  </p:stCondLst>
                                  <p:iterate>
                                    <p:tmAbs val="0"/>
                                  </p:iterate>
                                  <p:childTnLst>
                                    <p:set>
                                      <p:cBhvr>
                                        <p:cTn id="376" fill="hold"/>
                                        <p:tgtEl>
                                          <p:spTgt spid="245"/>
                                        </p:tgtEl>
                                        <p:attrNameLst>
                                          <p:attrName>style.visibility</p:attrName>
                                        </p:attrNameLst>
                                      </p:cBhvr>
                                      <p:to>
                                        <p:strVal val="visible"/>
                                      </p:to>
                                    </p:set>
                                    <p:anim calcmode="lin" valueType="num">
                                      <p:cBhvr>
                                        <p:cTn id="377" dur="500" fill="hold"/>
                                        <p:tgtEl>
                                          <p:spTgt spid="245"/>
                                        </p:tgtEl>
                                        <p:attrNameLst>
                                          <p:attrName>ppt_x</p:attrName>
                                        </p:attrNameLst>
                                      </p:cBhvr>
                                      <p:tavLst>
                                        <p:tav tm="0">
                                          <p:val>
                                            <p:strVal val="1+#ppt_w/2"/>
                                          </p:val>
                                        </p:tav>
                                        <p:tav tm="100000">
                                          <p:val>
                                            <p:strVal val="#ppt_x"/>
                                          </p:val>
                                        </p:tav>
                                      </p:tavLst>
                                    </p:anim>
                                    <p:anim calcmode="lin" valueType="num">
                                      <p:cBhvr>
                                        <p:cTn id="378" dur="500" fill="hold"/>
                                        <p:tgtEl>
                                          <p:spTgt spid="245"/>
                                        </p:tgtEl>
                                        <p:attrNameLst>
                                          <p:attrName>ppt_y</p:attrName>
                                        </p:attrNameLst>
                                      </p:cBhvr>
                                      <p:tavLst>
                                        <p:tav tm="0">
                                          <p:val>
                                            <p:strVal val="#ppt_y"/>
                                          </p:val>
                                        </p:tav>
                                        <p:tav tm="100000">
                                          <p:val>
                                            <p:strVal val="#ppt_y"/>
                                          </p:val>
                                        </p:tav>
                                      </p:tavLst>
                                    </p:anim>
                                  </p:childTnLst>
                                </p:cTn>
                              </p:par>
                            </p:childTnLst>
                          </p:cTn>
                        </p:par>
                        <p:par>
                          <p:cTn id="379" fill="hold">
                            <p:stCondLst>
                              <p:cond delay="37500"/>
                            </p:stCondLst>
                            <p:childTnLst>
                              <p:par>
                                <p:cTn id="380" presetID="2" presetClass="entr" presetSubtype="2" fill="hold" grpId="76" nodeType="afterEffect">
                                  <p:stCondLst>
                                    <p:cond delay="0"/>
                                  </p:stCondLst>
                                  <p:iterate>
                                    <p:tmAbs val="0"/>
                                  </p:iterate>
                                  <p:childTnLst>
                                    <p:set>
                                      <p:cBhvr>
                                        <p:cTn id="381" fill="hold"/>
                                        <p:tgtEl>
                                          <p:spTgt spid="246"/>
                                        </p:tgtEl>
                                        <p:attrNameLst>
                                          <p:attrName>style.visibility</p:attrName>
                                        </p:attrNameLst>
                                      </p:cBhvr>
                                      <p:to>
                                        <p:strVal val="visible"/>
                                      </p:to>
                                    </p:set>
                                    <p:anim calcmode="lin" valueType="num">
                                      <p:cBhvr>
                                        <p:cTn id="382" dur="500" fill="hold"/>
                                        <p:tgtEl>
                                          <p:spTgt spid="246"/>
                                        </p:tgtEl>
                                        <p:attrNameLst>
                                          <p:attrName>ppt_x</p:attrName>
                                        </p:attrNameLst>
                                      </p:cBhvr>
                                      <p:tavLst>
                                        <p:tav tm="0">
                                          <p:val>
                                            <p:strVal val="1+#ppt_w/2"/>
                                          </p:val>
                                        </p:tav>
                                        <p:tav tm="100000">
                                          <p:val>
                                            <p:strVal val="#ppt_x"/>
                                          </p:val>
                                        </p:tav>
                                      </p:tavLst>
                                    </p:anim>
                                    <p:anim calcmode="lin" valueType="num">
                                      <p:cBhvr>
                                        <p:cTn id="383" dur="500" fill="hold"/>
                                        <p:tgtEl>
                                          <p:spTgt spid="246"/>
                                        </p:tgtEl>
                                        <p:attrNameLst>
                                          <p:attrName>ppt_y</p:attrName>
                                        </p:attrNameLst>
                                      </p:cBhvr>
                                      <p:tavLst>
                                        <p:tav tm="0">
                                          <p:val>
                                            <p:strVal val="#ppt_y"/>
                                          </p:val>
                                        </p:tav>
                                        <p:tav tm="100000">
                                          <p:val>
                                            <p:strVal val="#ppt_y"/>
                                          </p:val>
                                        </p:tav>
                                      </p:tavLst>
                                    </p:anim>
                                  </p:childTnLst>
                                </p:cTn>
                              </p:par>
                            </p:childTnLst>
                          </p:cTn>
                        </p:par>
                        <p:par>
                          <p:cTn id="384" fill="hold">
                            <p:stCondLst>
                              <p:cond delay="38000"/>
                            </p:stCondLst>
                            <p:childTnLst>
                              <p:par>
                                <p:cTn id="385" presetID="2" presetClass="entr" presetSubtype="2" fill="hold" grpId="77" nodeType="afterEffect">
                                  <p:stCondLst>
                                    <p:cond delay="0"/>
                                  </p:stCondLst>
                                  <p:iterate>
                                    <p:tmAbs val="0"/>
                                  </p:iterate>
                                  <p:childTnLst>
                                    <p:set>
                                      <p:cBhvr>
                                        <p:cTn id="386" fill="hold"/>
                                        <p:tgtEl>
                                          <p:spTgt spid="247"/>
                                        </p:tgtEl>
                                        <p:attrNameLst>
                                          <p:attrName>style.visibility</p:attrName>
                                        </p:attrNameLst>
                                      </p:cBhvr>
                                      <p:to>
                                        <p:strVal val="visible"/>
                                      </p:to>
                                    </p:set>
                                    <p:anim calcmode="lin" valueType="num">
                                      <p:cBhvr>
                                        <p:cTn id="387" dur="500" fill="hold"/>
                                        <p:tgtEl>
                                          <p:spTgt spid="247"/>
                                        </p:tgtEl>
                                        <p:attrNameLst>
                                          <p:attrName>ppt_x</p:attrName>
                                        </p:attrNameLst>
                                      </p:cBhvr>
                                      <p:tavLst>
                                        <p:tav tm="0">
                                          <p:val>
                                            <p:strVal val="1+#ppt_w/2"/>
                                          </p:val>
                                        </p:tav>
                                        <p:tav tm="100000">
                                          <p:val>
                                            <p:strVal val="#ppt_x"/>
                                          </p:val>
                                        </p:tav>
                                      </p:tavLst>
                                    </p:anim>
                                    <p:anim calcmode="lin" valueType="num">
                                      <p:cBhvr>
                                        <p:cTn id="388" dur="500" fill="hold"/>
                                        <p:tgtEl>
                                          <p:spTgt spid="247"/>
                                        </p:tgtEl>
                                        <p:attrNameLst>
                                          <p:attrName>ppt_y</p:attrName>
                                        </p:attrNameLst>
                                      </p:cBhvr>
                                      <p:tavLst>
                                        <p:tav tm="0">
                                          <p:val>
                                            <p:strVal val="#ppt_y"/>
                                          </p:val>
                                        </p:tav>
                                        <p:tav tm="100000">
                                          <p:val>
                                            <p:strVal val="#ppt_y"/>
                                          </p:val>
                                        </p:tav>
                                      </p:tavLst>
                                    </p:anim>
                                  </p:childTnLst>
                                </p:cTn>
                              </p:par>
                            </p:childTnLst>
                          </p:cTn>
                        </p:par>
                        <p:par>
                          <p:cTn id="389" fill="hold">
                            <p:stCondLst>
                              <p:cond delay="38500"/>
                            </p:stCondLst>
                            <p:childTnLst>
                              <p:par>
                                <p:cTn id="390" presetID="2" presetClass="entr" presetSubtype="2" fill="hold" grpId="78" nodeType="afterEffect">
                                  <p:stCondLst>
                                    <p:cond delay="0"/>
                                  </p:stCondLst>
                                  <p:iterate>
                                    <p:tmAbs val="0"/>
                                  </p:iterate>
                                  <p:childTnLst>
                                    <p:set>
                                      <p:cBhvr>
                                        <p:cTn id="391" fill="hold"/>
                                        <p:tgtEl>
                                          <p:spTgt spid="248"/>
                                        </p:tgtEl>
                                        <p:attrNameLst>
                                          <p:attrName>style.visibility</p:attrName>
                                        </p:attrNameLst>
                                      </p:cBhvr>
                                      <p:to>
                                        <p:strVal val="visible"/>
                                      </p:to>
                                    </p:set>
                                    <p:anim calcmode="lin" valueType="num">
                                      <p:cBhvr>
                                        <p:cTn id="392" dur="500" fill="hold"/>
                                        <p:tgtEl>
                                          <p:spTgt spid="248"/>
                                        </p:tgtEl>
                                        <p:attrNameLst>
                                          <p:attrName>ppt_x</p:attrName>
                                        </p:attrNameLst>
                                      </p:cBhvr>
                                      <p:tavLst>
                                        <p:tav tm="0">
                                          <p:val>
                                            <p:strVal val="1+#ppt_w/2"/>
                                          </p:val>
                                        </p:tav>
                                        <p:tav tm="100000">
                                          <p:val>
                                            <p:strVal val="#ppt_x"/>
                                          </p:val>
                                        </p:tav>
                                      </p:tavLst>
                                    </p:anim>
                                    <p:anim calcmode="lin" valueType="num">
                                      <p:cBhvr>
                                        <p:cTn id="393" dur="500" fill="hold"/>
                                        <p:tgtEl>
                                          <p:spTgt spid="248"/>
                                        </p:tgtEl>
                                        <p:attrNameLst>
                                          <p:attrName>ppt_y</p:attrName>
                                        </p:attrNameLst>
                                      </p:cBhvr>
                                      <p:tavLst>
                                        <p:tav tm="0">
                                          <p:val>
                                            <p:strVal val="#ppt_y"/>
                                          </p:val>
                                        </p:tav>
                                        <p:tav tm="100000">
                                          <p:val>
                                            <p:strVal val="#ppt_y"/>
                                          </p:val>
                                        </p:tav>
                                      </p:tavLst>
                                    </p:anim>
                                  </p:childTnLst>
                                </p:cTn>
                              </p:par>
                            </p:childTnLst>
                          </p:cTn>
                        </p:par>
                        <p:par>
                          <p:cTn id="394" fill="hold">
                            <p:stCondLst>
                              <p:cond delay="39000"/>
                            </p:stCondLst>
                            <p:childTnLst>
                              <p:par>
                                <p:cTn id="395" presetID="2" presetClass="entr" presetSubtype="2" fill="hold" grpId="79" nodeType="afterEffect">
                                  <p:stCondLst>
                                    <p:cond delay="0"/>
                                  </p:stCondLst>
                                  <p:iterate>
                                    <p:tmAbs val="0"/>
                                  </p:iterate>
                                  <p:childTnLst>
                                    <p:set>
                                      <p:cBhvr>
                                        <p:cTn id="396" fill="hold"/>
                                        <p:tgtEl>
                                          <p:spTgt spid="249"/>
                                        </p:tgtEl>
                                        <p:attrNameLst>
                                          <p:attrName>style.visibility</p:attrName>
                                        </p:attrNameLst>
                                      </p:cBhvr>
                                      <p:to>
                                        <p:strVal val="visible"/>
                                      </p:to>
                                    </p:set>
                                    <p:anim calcmode="lin" valueType="num">
                                      <p:cBhvr>
                                        <p:cTn id="397" dur="500" fill="hold"/>
                                        <p:tgtEl>
                                          <p:spTgt spid="249"/>
                                        </p:tgtEl>
                                        <p:attrNameLst>
                                          <p:attrName>ppt_x</p:attrName>
                                        </p:attrNameLst>
                                      </p:cBhvr>
                                      <p:tavLst>
                                        <p:tav tm="0">
                                          <p:val>
                                            <p:strVal val="1+#ppt_w/2"/>
                                          </p:val>
                                        </p:tav>
                                        <p:tav tm="100000">
                                          <p:val>
                                            <p:strVal val="#ppt_x"/>
                                          </p:val>
                                        </p:tav>
                                      </p:tavLst>
                                    </p:anim>
                                    <p:anim calcmode="lin" valueType="num">
                                      <p:cBhvr>
                                        <p:cTn id="398" dur="500" fill="hold"/>
                                        <p:tgtEl>
                                          <p:spTgt spid="249"/>
                                        </p:tgtEl>
                                        <p:attrNameLst>
                                          <p:attrName>ppt_y</p:attrName>
                                        </p:attrNameLst>
                                      </p:cBhvr>
                                      <p:tavLst>
                                        <p:tav tm="0">
                                          <p:val>
                                            <p:strVal val="#ppt_y"/>
                                          </p:val>
                                        </p:tav>
                                        <p:tav tm="100000">
                                          <p:val>
                                            <p:strVal val="#ppt_y"/>
                                          </p:val>
                                        </p:tav>
                                      </p:tavLst>
                                    </p:anim>
                                  </p:childTnLst>
                                </p:cTn>
                              </p:par>
                            </p:childTnLst>
                          </p:cTn>
                        </p:par>
                        <p:par>
                          <p:cTn id="399" fill="hold">
                            <p:stCondLst>
                              <p:cond delay="39500"/>
                            </p:stCondLst>
                            <p:childTnLst>
                              <p:par>
                                <p:cTn id="400" presetID="2" presetClass="entr" presetSubtype="2" fill="hold" grpId="80" nodeType="afterEffect">
                                  <p:stCondLst>
                                    <p:cond delay="0"/>
                                  </p:stCondLst>
                                  <p:iterate>
                                    <p:tmAbs val="0"/>
                                  </p:iterate>
                                  <p:childTnLst>
                                    <p:set>
                                      <p:cBhvr>
                                        <p:cTn id="401" fill="hold"/>
                                        <p:tgtEl>
                                          <p:spTgt spid="250"/>
                                        </p:tgtEl>
                                        <p:attrNameLst>
                                          <p:attrName>style.visibility</p:attrName>
                                        </p:attrNameLst>
                                      </p:cBhvr>
                                      <p:to>
                                        <p:strVal val="visible"/>
                                      </p:to>
                                    </p:set>
                                    <p:anim calcmode="lin" valueType="num">
                                      <p:cBhvr>
                                        <p:cTn id="402" dur="500" fill="hold"/>
                                        <p:tgtEl>
                                          <p:spTgt spid="250"/>
                                        </p:tgtEl>
                                        <p:attrNameLst>
                                          <p:attrName>ppt_x</p:attrName>
                                        </p:attrNameLst>
                                      </p:cBhvr>
                                      <p:tavLst>
                                        <p:tav tm="0">
                                          <p:val>
                                            <p:strVal val="1+#ppt_w/2"/>
                                          </p:val>
                                        </p:tav>
                                        <p:tav tm="100000">
                                          <p:val>
                                            <p:strVal val="#ppt_x"/>
                                          </p:val>
                                        </p:tav>
                                      </p:tavLst>
                                    </p:anim>
                                    <p:anim calcmode="lin" valueType="num">
                                      <p:cBhvr>
                                        <p:cTn id="403" dur="500" fill="hold"/>
                                        <p:tgtEl>
                                          <p:spTgt spid="250"/>
                                        </p:tgtEl>
                                        <p:attrNameLst>
                                          <p:attrName>ppt_y</p:attrName>
                                        </p:attrNameLst>
                                      </p:cBhvr>
                                      <p:tavLst>
                                        <p:tav tm="0">
                                          <p:val>
                                            <p:strVal val="#ppt_y"/>
                                          </p:val>
                                        </p:tav>
                                        <p:tav tm="100000">
                                          <p:val>
                                            <p:strVal val="#ppt_y"/>
                                          </p:val>
                                        </p:tav>
                                      </p:tavLst>
                                    </p:anim>
                                  </p:childTnLst>
                                </p:cTn>
                              </p:par>
                            </p:childTnLst>
                          </p:cTn>
                        </p:par>
                        <p:par>
                          <p:cTn id="404" fill="hold">
                            <p:stCondLst>
                              <p:cond delay="40000"/>
                            </p:stCondLst>
                            <p:childTnLst>
                              <p:par>
                                <p:cTn id="405" presetID="2" presetClass="entr" presetSubtype="2" fill="hold" grpId="81" nodeType="afterEffect">
                                  <p:stCondLst>
                                    <p:cond delay="0"/>
                                  </p:stCondLst>
                                  <p:iterate>
                                    <p:tmAbs val="0"/>
                                  </p:iterate>
                                  <p:childTnLst>
                                    <p:set>
                                      <p:cBhvr>
                                        <p:cTn id="406" fill="hold"/>
                                        <p:tgtEl>
                                          <p:spTgt spid="251"/>
                                        </p:tgtEl>
                                        <p:attrNameLst>
                                          <p:attrName>style.visibility</p:attrName>
                                        </p:attrNameLst>
                                      </p:cBhvr>
                                      <p:to>
                                        <p:strVal val="visible"/>
                                      </p:to>
                                    </p:set>
                                    <p:anim calcmode="lin" valueType="num">
                                      <p:cBhvr>
                                        <p:cTn id="407" dur="500" fill="hold"/>
                                        <p:tgtEl>
                                          <p:spTgt spid="251"/>
                                        </p:tgtEl>
                                        <p:attrNameLst>
                                          <p:attrName>ppt_x</p:attrName>
                                        </p:attrNameLst>
                                      </p:cBhvr>
                                      <p:tavLst>
                                        <p:tav tm="0">
                                          <p:val>
                                            <p:strVal val="1+#ppt_w/2"/>
                                          </p:val>
                                        </p:tav>
                                        <p:tav tm="100000">
                                          <p:val>
                                            <p:strVal val="#ppt_x"/>
                                          </p:val>
                                        </p:tav>
                                      </p:tavLst>
                                    </p:anim>
                                    <p:anim calcmode="lin" valueType="num">
                                      <p:cBhvr>
                                        <p:cTn id="408" dur="500" fill="hold"/>
                                        <p:tgtEl>
                                          <p:spTgt spid="2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1" animBg="1" advAuto="0"/>
      <p:bldP spid="164" grpId="2" animBg="1" advAuto="0"/>
      <p:bldP spid="165" grpId="3" animBg="1" advAuto="0"/>
      <p:bldP spid="166" grpId="4" animBg="1" advAuto="0"/>
      <p:bldP spid="169" grpId="5" animBg="1" advAuto="0"/>
      <p:bldP spid="170" grpId="6" animBg="1" advAuto="0"/>
      <p:bldP spid="171" grpId="7" animBg="1" advAuto="0"/>
      <p:bldP spid="172" grpId="8" animBg="1" advAuto="0"/>
      <p:bldP spid="173" grpId="9" animBg="1" advAuto="0"/>
      <p:bldP spid="174" grpId="10" animBg="1" advAuto="0"/>
      <p:bldP spid="175" grpId="11" animBg="1" advAuto="0"/>
      <p:bldP spid="176" grpId="12" animBg="1" advAuto="0"/>
      <p:bldP spid="177" grpId="13" animBg="1" advAuto="0"/>
      <p:bldP spid="178" grpId="14" animBg="1" advAuto="0"/>
      <p:bldP spid="179" grpId="15" animBg="1" advAuto="0"/>
      <p:bldP spid="180" grpId="16" animBg="1" advAuto="0"/>
      <p:bldP spid="181" grpId="17" animBg="1" advAuto="0"/>
      <p:bldP spid="182" grpId="18" animBg="1" advAuto="0"/>
      <p:bldP spid="183" grpId="19" animBg="1" advAuto="0"/>
      <p:bldP spid="184" grpId="20" animBg="1" advAuto="0"/>
      <p:bldP spid="185" grpId="21" animBg="1" advAuto="0"/>
      <p:bldP spid="186" grpId="22" animBg="1" advAuto="0"/>
      <p:bldP spid="187" grpId="23" animBg="1" advAuto="0"/>
      <p:bldP spid="188" grpId="24" animBg="1" advAuto="0"/>
      <p:bldP spid="189" grpId="25" animBg="1" advAuto="0"/>
      <p:bldP spid="190" grpId="26" animBg="1" advAuto="0"/>
      <p:bldP spid="191" grpId="27" animBg="1" advAuto="0"/>
      <p:bldP spid="192" grpId="28" animBg="1" advAuto="0"/>
      <p:bldP spid="193" grpId="29" animBg="1" advAuto="0"/>
      <p:bldP spid="194" grpId="30" animBg="1" advAuto="0"/>
      <p:bldP spid="195" grpId="31" animBg="1" advAuto="0"/>
      <p:bldP spid="196" grpId="32" animBg="1" advAuto="0"/>
      <p:bldP spid="197" grpId="33" animBg="1" advAuto="0"/>
      <p:bldP spid="198" grpId="34" animBg="1" advAuto="0"/>
      <p:bldP spid="199" grpId="35" animBg="1" advAuto="0"/>
      <p:bldP spid="200" grpId="36" animBg="1" advAuto="0"/>
      <p:bldP spid="201" grpId="37" animBg="1" advAuto="0"/>
      <p:bldP spid="204" grpId="38" animBg="1" advAuto="0"/>
      <p:bldP spid="205" grpId="39" animBg="1" advAuto="0"/>
      <p:bldP spid="206" grpId="40" animBg="1" advAuto="0"/>
      <p:bldP spid="207" grpId="41" animBg="1" advAuto="0"/>
      <p:bldP spid="208" grpId="42" animBg="1" advAuto="0"/>
      <p:bldP spid="209" grpId="43" animBg="1" advAuto="0"/>
      <p:bldP spid="210" grpId="44" animBg="1" advAuto="0"/>
      <p:bldP spid="211" grpId="45" animBg="1" advAuto="0"/>
      <p:bldP spid="212" grpId="46" animBg="1" advAuto="0"/>
      <p:bldP spid="213" grpId="47" animBg="1" advAuto="0"/>
      <p:bldP spid="214" grpId="48" animBg="1" advAuto="0"/>
      <p:bldP spid="215" grpId="49" animBg="1" advAuto="0"/>
      <p:bldP spid="216" grpId="50" animBg="1" advAuto="0"/>
      <p:bldP spid="217" grpId="51" animBg="1" advAuto="0"/>
      <p:bldP spid="218" grpId="52" animBg="1" advAuto="0"/>
      <p:bldP spid="219" grpId="53" animBg="1" advAuto="0"/>
      <p:bldP spid="220" grpId="54" animBg="1" advAuto="0"/>
      <p:bldP spid="223" grpId="55" animBg="1" advAuto="0"/>
      <p:bldP spid="224" grpId="56" animBg="1" advAuto="0"/>
      <p:bldP spid="225" grpId="57" animBg="1" advAuto="0"/>
      <p:bldP spid="226" grpId="58" animBg="1" advAuto="0"/>
      <p:bldP spid="227" grpId="59" animBg="1" advAuto="0"/>
      <p:bldP spid="228" grpId="60" animBg="1" advAuto="0"/>
      <p:bldP spid="229" grpId="61" animBg="1" advAuto="0"/>
      <p:bldP spid="230" grpId="62" animBg="1" advAuto="0"/>
      <p:bldP spid="231" grpId="63" animBg="1" advAuto="0"/>
      <p:bldP spid="232" grpId="64" animBg="1" advAuto="0"/>
      <p:bldP spid="233" grpId="65" animBg="1" advAuto="0"/>
      <p:bldP spid="234" grpId="66" animBg="1" advAuto="0"/>
      <p:bldP spid="235" grpId="67" animBg="1" advAuto="0"/>
      <p:bldP spid="236" grpId="68" animBg="1" advAuto="0"/>
      <p:bldP spid="237" grpId="69" animBg="1" advAuto="0"/>
      <p:bldP spid="238" grpId="70" animBg="1" advAuto="0"/>
      <p:bldP spid="239" grpId="71" animBg="1" advAuto="0"/>
      <p:bldP spid="240" grpId="72" animBg="1" advAuto="0"/>
      <p:bldP spid="241" grpId="73" animBg="1" advAuto="0"/>
      <p:bldP spid="242" grpId="74" animBg="1" advAuto="0"/>
      <p:bldP spid="245" grpId="75" animBg="1" advAuto="0"/>
      <p:bldP spid="246" grpId="76" animBg="1" advAuto="0"/>
      <p:bldP spid="247" grpId="77" animBg="1" advAuto="0"/>
      <p:bldP spid="248" grpId="78" animBg="1" advAuto="0"/>
      <p:bldP spid="249" grpId="79" animBg="1" advAuto="0"/>
      <p:bldP spid="250" grpId="80" animBg="1" advAuto="0"/>
      <p:bldP spid="251" grpId="81"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7000"/>
            <a:lum/>
          </a:blip>
          <a:srcRect/>
          <a:stretch>
            <a:fillRect/>
          </a:stretch>
        </a:blipFill>
        <a:effectLst/>
      </p:bgPr>
    </p:bg>
    <p:spTree>
      <p:nvGrpSpPr>
        <p:cNvPr id="1" name=""/>
        <p:cNvGrpSpPr/>
        <p:nvPr/>
      </p:nvGrpSpPr>
      <p:grpSpPr>
        <a:xfrm>
          <a:off x="0" y="0"/>
          <a:ext cx="0" cy="0"/>
          <a:chOff x="0" y="0"/>
          <a:chExt cx="0" cy="0"/>
        </a:xfrm>
      </p:grpSpPr>
      <p:sp>
        <p:nvSpPr>
          <p:cNvPr id="529" name="矩形 96"/>
          <p:cNvSpPr txBox="1"/>
          <p:nvPr/>
        </p:nvSpPr>
        <p:spPr>
          <a:xfrm>
            <a:off x="8387388" y="1771912"/>
            <a:ext cx="7060583" cy="1015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6000" b="1">
                <a:solidFill>
                  <a:srgbClr val="1E1E1E"/>
                </a:solidFill>
                <a:latin typeface="+mj-lt"/>
                <a:ea typeface="+mj-ea"/>
                <a:cs typeface="+mj-cs"/>
                <a:sym typeface="Helvetica"/>
              </a:defRPr>
            </a:lvl1pPr>
          </a:lstStyle>
          <a:p>
            <a:r>
              <a:rPr lang="en-US" dirty="0"/>
              <a:t>Experiment Result </a:t>
            </a:r>
            <a:endParaRPr dirty="0"/>
          </a:p>
        </p:txBody>
      </p:sp>
      <p:pic>
        <p:nvPicPr>
          <p:cNvPr id="3" name="图片 2">
            <a:extLst>
              <a:ext uri="{FF2B5EF4-FFF2-40B4-BE49-F238E27FC236}">
                <a16:creationId xmlns:a16="http://schemas.microsoft.com/office/drawing/2014/main" id="{597E4C34-A78F-4E0D-A88B-420094B48E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709280"/>
            <a:ext cx="24384000" cy="2818960"/>
          </a:xfrm>
          <a:prstGeom prst="rect">
            <a:avLst/>
          </a:prstGeom>
        </p:spPr>
      </p:pic>
      <p:sp>
        <p:nvSpPr>
          <p:cNvPr id="84" name="矩形 96">
            <a:extLst>
              <a:ext uri="{FF2B5EF4-FFF2-40B4-BE49-F238E27FC236}">
                <a16:creationId xmlns:a16="http://schemas.microsoft.com/office/drawing/2014/main" id="{9B15614B-31F8-4771-9364-5CF99A132873}"/>
              </a:ext>
            </a:extLst>
          </p:cNvPr>
          <p:cNvSpPr txBox="1"/>
          <p:nvPr/>
        </p:nvSpPr>
        <p:spPr>
          <a:xfrm>
            <a:off x="-640800" y="4647600"/>
            <a:ext cx="8128550"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3700">
                <a:solidFill>
                  <a:srgbClr val="1E1E1E"/>
                </a:solidFill>
                <a:latin typeface="微软雅黑 Light"/>
                <a:ea typeface="微软雅黑 Light"/>
                <a:cs typeface="微软雅黑 Light"/>
                <a:sym typeface="微软雅黑 Light"/>
              </a:defRPr>
            </a:lvl1pPr>
          </a:lstStyle>
          <a:p>
            <a:r>
              <a:rPr lang="en-US" altLang="zh-CN" sz="7200" dirty="0"/>
              <a:t>S</a:t>
            </a:r>
            <a:r>
              <a:rPr lang="en-US" sz="7200" dirty="0"/>
              <a:t>R-image</a:t>
            </a:r>
            <a:r>
              <a:rPr lang="en-US" sz="4800" dirty="0"/>
              <a:t>(output)</a:t>
            </a:r>
            <a:r>
              <a:rPr lang="en-US" sz="7200" dirty="0"/>
              <a:t>:</a:t>
            </a:r>
            <a:endParaRPr sz="7200" dirty="0"/>
          </a:p>
        </p:txBody>
      </p:sp>
      <p:pic>
        <p:nvPicPr>
          <p:cNvPr id="4" name="图片 3">
            <a:extLst>
              <a:ext uri="{FF2B5EF4-FFF2-40B4-BE49-F238E27FC236}">
                <a16:creationId xmlns:a16="http://schemas.microsoft.com/office/drawing/2014/main" id="{FB12A5B4-955C-46B5-B1FE-849A3633D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709280"/>
            <a:ext cx="24384000" cy="2818960"/>
          </a:xfrm>
          <a:prstGeom prst="rect">
            <a:avLst/>
          </a:prstGeom>
        </p:spPr>
      </p:pic>
      <p:pic>
        <p:nvPicPr>
          <p:cNvPr id="6" name="图片 5">
            <a:extLst>
              <a:ext uri="{FF2B5EF4-FFF2-40B4-BE49-F238E27FC236}">
                <a16:creationId xmlns:a16="http://schemas.microsoft.com/office/drawing/2014/main" id="{FE4FAC54-66D8-40EA-8B40-EDF41D3035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709280"/>
            <a:ext cx="24384000" cy="2818960"/>
          </a:xfrm>
          <a:prstGeom prst="rect">
            <a:avLst/>
          </a:prstGeom>
        </p:spPr>
      </p:pic>
    </p:spTree>
    <p:extLst>
      <p:ext uri="{BB962C8B-B14F-4D97-AF65-F5344CB8AC3E}">
        <p14:creationId xmlns:p14="http://schemas.microsoft.com/office/powerpoint/2010/main" val="27061263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529"/>
                                        </p:tgtEl>
                                        <p:attrNameLst>
                                          <p:attrName>style.visibility</p:attrName>
                                        </p:attrNameLst>
                                      </p:cBhvr>
                                      <p:to>
                                        <p:strVal val="visible"/>
                                      </p:to>
                                    </p:set>
                                    <p:animEffect transition="in" filter="dissolve">
                                      <p:cBhvr>
                                        <p:cTn id="7" dur="500"/>
                                        <p:tgtEl>
                                          <p:spTgt spid="529"/>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84"/>
                                        </p:tgtEl>
                                        <p:attrNameLst>
                                          <p:attrName>style.visibility</p:attrName>
                                        </p:attrNameLst>
                                      </p:cBhvr>
                                      <p:to>
                                        <p:strVal val="visible"/>
                                      </p:to>
                                    </p:set>
                                    <p:animEffect transition="in" filter="dissolve">
                                      <p:cBhvr>
                                        <p:cTn id="1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0" animBg="1" advAuto="0"/>
      <p:bldP spid="84"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矩形 96"/>
          <p:cNvSpPr txBox="1"/>
          <p:nvPr/>
        </p:nvSpPr>
        <p:spPr>
          <a:xfrm>
            <a:off x="8387388" y="1771912"/>
            <a:ext cx="7060583" cy="1015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lgn="ctr">
              <a:defRPr sz="6000" b="1">
                <a:solidFill>
                  <a:srgbClr val="1E1E1E"/>
                </a:solidFill>
                <a:latin typeface="+mj-lt"/>
                <a:ea typeface="+mj-ea"/>
                <a:cs typeface="+mj-cs"/>
                <a:sym typeface="Helvetica"/>
              </a:defRPr>
            </a:lvl1pPr>
          </a:lstStyle>
          <a:p>
            <a:r>
              <a:rPr lang="en-US" dirty="0"/>
              <a:t>Experiment Result </a:t>
            </a:r>
            <a:endParaRPr dirty="0"/>
          </a:p>
        </p:txBody>
      </p:sp>
      <p:pic>
        <p:nvPicPr>
          <p:cNvPr id="3" name="图片 2">
            <a:extLst>
              <a:ext uri="{FF2B5EF4-FFF2-40B4-BE49-F238E27FC236}">
                <a16:creationId xmlns:a16="http://schemas.microsoft.com/office/drawing/2014/main" id="{597E4C34-A78F-4E0D-A88B-420094B48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09280"/>
            <a:ext cx="24384000" cy="2818960"/>
          </a:xfrm>
          <a:prstGeom prst="rect">
            <a:avLst/>
          </a:prstGeom>
        </p:spPr>
      </p:pic>
      <p:sp>
        <p:nvSpPr>
          <p:cNvPr id="84" name="矩形 96">
            <a:extLst>
              <a:ext uri="{FF2B5EF4-FFF2-40B4-BE49-F238E27FC236}">
                <a16:creationId xmlns:a16="http://schemas.microsoft.com/office/drawing/2014/main" id="{9B15614B-31F8-4771-9364-5CF99A132873}"/>
              </a:ext>
            </a:extLst>
          </p:cNvPr>
          <p:cNvSpPr txBox="1"/>
          <p:nvPr/>
        </p:nvSpPr>
        <p:spPr>
          <a:xfrm>
            <a:off x="-640800" y="4647600"/>
            <a:ext cx="11004988"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3700">
                <a:solidFill>
                  <a:srgbClr val="1E1E1E"/>
                </a:solidFill>
                <a:latin typeface="微软雅黑 Light"/>
                <a:ea typeface="微软雅黑 Light"/>
                <a:cs typeface="微软雅黑 Light"/>
                <a:sym typeface="微软雅黑 Light"/>
              </a:defRPr>
            </a:lvl1pPr>
          </a:lstStyle>
          <a:p>
            <a:r>
              <a:rPr lang="en-US" sz="7200" dirty="0"/>
              <a:t>HR-imag</a:t>
            </a:r>
            <a:r>
              <a:rPr lang="en-US" altLang="zh-CN" sz="7200" dirty="0"/>
              <a:t>e </a:t>
            </a:r>
            <a:r>
              <a:rPr lang="en-US" altLang="zh-CN" sz="4800" dirty="0"/>
              <a:t>(ground truth):</a:t>
            </a:r>
            <a:endParaRPr sz="4800" dirty="0"/>
          </a:p>
        </p:txBody>
      </p:sp>
      <p:pic>
        <p:nvPicPr>
          <p:cNvPr id="4" name="图片 3">
            <a:extLst>
              <a:ext uri="{FF2B5EF4-FFF2-40B4-BE49-F238E27FC236}">
                <a16:creationId xmlns:a16="http://schemas.microsoft.com/office/drawing/2014/main" id="{4A73F8D5-23CF-4916-B9E3-D0923CB267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709280"/>
            <a:ext cx="24384000" cy="2818960"/>
          </a:xfrm>
          <a:prstGeom prst="rect">
            <a:avLst/>
          </a:prstGeom>
        </p:spPr>
      </p:pic>
    </p:spTree>
    <p:extLst>
      <p:ext uri="{BB962C8B-B14F-4D97-AF65-F5344CB8AC3E}">
        <p14:creationId xmlns:p14="http://schemas.microsoft.com/office/powerpoint/2010/main" val="2748306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529"/>
                                        </p:tgtEl>
                                        <p:attrNameLst>
                                          <p:attrName>style.visibility</p:attrName>
                                        </p:attrNameLst>
                                      </p:cBhvr>
                                      <p:to>
                                        <p:strVal val="visible"/>
                                      </p:to>
                                    </p:set>
                                    <p:animEffect transition="in" filter="dissolve">
                                      <p:cBhvr>
                                        <p:cTn id="7" dur="500"/>
                                        <p:tgtEl>
                                          <p:spTgt spid="529"/>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84"/>
                                        </p:tgtEl>
                                        <p:attrNameLst>
                                          <p:attrName>style.visibility</p:attrName>
                                        </p:attrNameLst>
                                      </p:cBhvr>
                                      <p:to>
                                        <p:strVal val="visible"/>
                                      </p:to>
                                    </p:set>
                                    <p:animEffect transition="in" filter="dissolve">
                                      <p:cBhvr>
                                        <p:cTn id="1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0" animBg="1" advAuto="0"/>
      <p:bldP spid="84"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Shape 444"/>
          <p:cNvSpPr/>
          <p:nvPr/>
        </p:nvSpPr>
        <p:spPr>
          <a:xfrm>
            <a:off x="3865559" y="9753596"/>
            <a:ext cx="241295" cy="24129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86" name="Shape 445"/>
          <p:cNvSpPr/>
          <p:nvPr/>
        </p:nvSpPr>
        <p:spPr>
          <a:xfrm>
            <a:off x="-1651002" y="6507161"/>
            <a:ext cx="95249" cy="95249"/>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87" name="Shape 446"/>
          <p:cNvSpPr/>
          <p:nvPr/>
        </p:nvSpPr>
        <p:spPr>
          <a:xfrm>
            <a:off x="-101607" y="8105768"/>
            <a:ext cx="507988" cy="509576"/>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88" name="Shape 447"/>
          <p:cNvSpPr/>
          <p:nvPr/>
        </p:nvSpPr>
        <p:spPr>
          <a:xfrm>
            <a:off x="2539995" y="11315695"/>
            <a:ext cx="385754" cy="385754"/>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89" name="Shape 448"/>
          <p:cNvSpPr/>
          <p:nvPr/>
        </p:nvSpPr>
        <p:spPr>
          <a:xfrm>
            <a:off x="-1943103" y="9537696"/>
            <a:ext cx="215895" cy="215896"/>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90" name="Shape 449"/>
          <p:cNvSpPr/>
          <p:nvPr/>
        </p:nvSpPr>
        <p:spPr>
          <a:xfrm>
            <a:off x="-3522668" y="12376145"/>
            <a:ext cx="385754" cy="385754"/>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91" name="Shape 450"/>
          <p:cNvSpPr/>
          <p:nvPr/>
        </p:nvSpPr>
        <p:spPr>
          <a:xfrm>
            <a:off x="7416793" y="12041182"/>
            <a:ext cx="507988" cy="50957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92" name="Shape 451"/>
          <p:cNvSpPr/>
          <p:nvPr/>
        </p:nvSpPr>
        <p:spPr>
          <a:xfrm>
            <a:off x="38096" y="13066709"/>
            <a:ext cx="241295" cy="24129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93" name="Shape 452"/>
          <p:cNvSpPr/>
          <p:nvPr/>
        </p:nvSpPr>
        <p:spPr>
          <a:xfrm>
            <a:off x="941385" y="7250110"/>
            <a:ext cx="215895" cy="215895"/>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94" name="Shape 453"/>
          <p:cNvSpPr/>
          <p:nvPr/>
        </p:nvSpPr>
        <p:spPr>
          <a:xfrm flipH="1" flipV="1">
            <a:off x="298449" y="8526463"/>
            <a:ext cx="2349502" cy="293528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195" name="Shape 454"/>
          <p:cNvSpPr/>
          <p:nvPr/>
        </p:nvSpPr>
        <p:spPr>
          <a:xfrm>
            <a:off x="3792532" y="9682158"/>
            <a:ext cx="385754" cy="385753"/>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196" name="Shape 455"/>
          <p:cNvSpPr/>
          <p:nvPr/>
        </p:nvSpPr>
        <p:spPr>
          <a:xfrm flipV="1">
            <a:off x="165099" y="8558213"/>
            <a:ext cx="2" cy="450056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197" name="Shape 456"/>
          <p:cNvSpPr/>
          <p:nvPr/>
        </p:nvSpPr>
        <p:spPr>
          <a:xfrm>
            <a:off x="-1601789" y="6534150"/>
            <a:ext cx="1647828" cy="164782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198" name="Shape 457"/>
          <p:cNvSpPr/>
          <p:nvPr/>
        </p:nvSpPr>
        <p:spPr>
          <a:xfrm flipV="1">
            <a:off x="-1812925" y="8289924"/>
            <a:ext cx="2070101" cy="134778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199" name="Shape 458"/>
          <p:cNvSpPr/>
          <p:nvPr/>
        </p:nvSpPr>
        <p:spPr>
          <a:xfrm flipV="1">
            <a:off x="-3355976" y="7431088"/>
            <a:ext cx="4335464" cy="512603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00" name="Shape 459"/>
          <p:cNvSpPr/>
          <p:nvPr/>
        </p:nvSpPr>
        <p:spPr>
          <a:xfrm flipH="1">
            <a:off x="4010024" y="4833937"/>
            <a:ext cx="3484564" cy="504983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01" name="Shape 460"/>
          <p:cNvSpPr/>
          <p:nvPr/>
        </p:nvSpPr>
        <p:spPr>
          <a:xfrm flipH="1" flipV="1">
            <a:off x="147638" y="8329613"/>
            <a:ext cx="3827463" cy="153828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02" name="Shape 461"/>
          <p:cNvSpPr/>
          <p:nvPr/>
        </p:nvSpPr>
        <p:spPr>
          <a:xfrm flipH="1" flipV="1">
            <a:off x="4010024" y="9875838"/>
            <a:ext cx="3484564" cy="229393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03" name="Shape 462"/>
          <p:cNvSpPr/>
          <p:nvPr/>
        </p:nvSpPr>
        <p:spPr>
          <a:xfrm>
            <a:off x="7440608" y="4624382"/>
            <a:ext cx="384166" cy="385754"/>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1206" name="Group 465"/>
          <p:cNvGrpSpPr/>
          <p:nvPr/>
        </p:nvGrpSpPr>
        <p:grpSpPr>
          <a:xfrm>
            <a:off x="3798882" y="2493958"/>
            <a:ext cx="385754" cy="385753"/>
            <a:chOff x="-4" y="-4"/>
            <a:chExt cx="385752" cy="385752"/>
          </a:xfrm>
        </p:grpSpPr>
        <p:sp>
          <p:nvSpPr>
            <p:cNvPr id="1204" name="Shape 463"/>
            <p:cNvSpPr/>
            <p:nvPr/>
          </p:nvSpPr>
          <p:spPr>
            <a:xfrm>
              <a:off x="73021" y="73021"/>
              <a:ext cx="239707" cy="23970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05" name="Shape 464"/>
            <p:cNvSpPr/>
            <p:nvPr/>
          </p:nvSpPr>
          <p:spPr>
            <a:xfrm>
              <a:off x="-5" y="-5"/>
              <a:ext cx="385753" cy="38575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1207" name="Shape 466"/>
          <p:cNvSpPr/>
          <p:nvPr/>
        </p:nvSpPr>
        <p:spPr>
          <a:xfrm>
            <a:off x="11553821" y="673097"/>
            <a:ext cx="215896" cy="215895"/>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08" name="Shape 467"/>
          <p:cNvSpPr/>
          <p:nvPr/>
        </p:nvSpPr>
        <p:spPr>
          <a:xfrm>
            <a:off x="6210296" y="239709"/>
            <a:ext cx="241295" cy="24129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09" name="Shape 468"/>
          <p:cNvSpPr/>
          <p:nvPr/>
        </p:nvSpPr>
        <p:spPr>
          <a:xfrm>
            <a:off x="5899146" y="2184396"/>
            <a:ext cx="241295" cy="23970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10" name="Shape 469"/>
          <p:cNvSpPr/>
          <p:nvPr/>
        </p:nvSpPr>
        <p:spPr>
          <a:xfrm>
            <a:off x="5010147" y="3213097"/>
            <a:ext cx="214308" cy="215895"/>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11" name="Shape 470"/>
          <p:cNvSpPr/>
          <p:nvPr/>
        </p:nvSpPr>
        <p:spPr>
          <a:xfrm>
            <a:off x="12023720" y="2538408"/>
            <a:ext cx="385754" cy="385753"/>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12" name="Shape 471"/>
          <p:cNvSpPr/>
          <p:nvPr/>
        </p:nvSpPr>
        <p:spPr>
          <a:xfrm>
            <a:off x="10868021" y="8901110"/>
            <a:ext cx="215896" cy="215895"/>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13" name="Shape 472"/>
          <p:cNvSpPr/>
          <p:nvPr/>
        </p:nvSpPr>
        <p:spPr>
          <a:xfrm>
            <a:off x="8277221" y="9766296"/>
            <a:ext cx="215896" cy="215896"/>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14" name="Shape 473"/>
          <p:cNvSpPr/>
          <p:nvPr/>
        </p:nvSpPr>
        <p:spPr>
          <a:xfrm>
            <a:off x="5632446" y="12888910"/>
            <a:ext cx="241295" cy="24129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15" name="Shape 474"/>
          <p:cNvSpPr/>
          <p:nvPr/>
        </p:nvSpPr>
        <p:spPr>
          <a:xfrm>
            <a:off x="5264147" y="10674346"/>
            <a:ext cx="215895" cy="215896"/>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16" name="Shape 475"/>
          <p:cNvSpPr/>
          <p:nvPr/>
        </p:nvSpPr>
        <p:spPr>
          <a:xfrm>
            <a:off x="10521946" y="10902946"/>
            <a:ext cx="239708" cy="23970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17" name="Shape 476"/>
          <p:cNvSpPr/>
          <p:nvPr/>
        </p:nvSpPr>
        <p:spPr>
          <a:xfrm>
            <a:off x="12096746" y="5962646"/>
            <a:ext cx="239708" cy="23970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18" name="Shape 477"/>
          <p:cNvSpPr/>
          <p:nvPr/>
        </p:nvSpPr>
        <p:spPr>
          <a:xfrm>
            <a:off x="13123859" y="8215310"/>
            <a:ext cx="241295" cy="23970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19" name="Shape 478"/>
          <p:cNvSpPr/>
          <p:nvPr/>
        </p:nvSpPr>
        <p:spPr>
          <a:xfrm flipH="1">
            <a:off x="7612063" y="11001374"/>
            <a:ext cx="3109913" cy="130968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20" name="Shape 479"/>
          <p:cNvSpPr/>
          <p:nvPr/>
        </p:nvSpPr>
        <p:spPr>
          <a:xfrm flipH="1">
            <a:off x="7716838" y="9925049"/>
            <a:ext cx="652463" cy="219551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21" name="Shape 480"/>
          <p:cNvSpPr/>
          <p:nvPr/>
        </p:nvSpPr>
        <p:spPr>
          <a:xfrm flipH="1">
            <a:off x="7627938" y="6189662"/>
            <a:ext cx="4540250" cy="618331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22" name="Shape 481"/>
          <p:cNvSpPr/>
          <p:nvPr/>
        </p:nvSpPr>
        <p:spPr>
          <a:xfrm flipH="1">
            <a:off x="7805738" y="9015413"/>
            <a:ext cx="3178176" cy="3178176"/>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23" name="Shape 482"/>
          <p:cNvSpPr/>
          <p:nvPr/>
        </p:nvSpPr>
        <p:spPr>
          <a:xfrm flipH="1">
            <a:off x="7624763" y="8259763"/>
            <a:ext cx="5726113" cy="409733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24" name="Shape 483"/>
          <p:cNvSpPr/>
          <p:nvPr/>
        </p:nvSpPr>
        <p:spPr>
          <a:xfrm>
            <a:off x="5905500" y="7038974"/>
            <a:ext cx="1684338" cy="520858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25" name="Shape 484"/>
          <p:cNvSpPr/>
          <p:nvPr/>
        </p:nvSpPr>
        <p:spPr>
          <a:xfrm>
            <a:off x="5829296" y="6980235"/>
            <a:ext cx="241295" cy="24129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26" name="Shape 485"/>
          <p:cNvSpPr/>
          <p:nvPr/>
        </p:nvSpPr>
        <p:spPr>
          <a:xfrm flipV="1">
            <a:off x="5743575" y="12247563"/>
            <a:ext cx="2008189" cy="79216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27" name="Shape 486"/>
          <p:cNvSpPr/>
          <p:nvPr/>
        </p:nvSpPr>
        <p:spPr>
          <a:xfrm flipH="1">
            <a:off x="7718108" y="4883149"/>
            <a:ext cx="1" cy="749141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28" name="Shape 487"/>
          <p:cNvSpPr/>
          <p:nvPr/>
        </p:nvSpPr>
        <p:spPr>
          <a:xfrm>
            <a:off x="5591170" y="10902946"/>
            <a:ext cx="323843" cy="323842"/>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29" name="Shape 488"/>
          <p:cNvSpPr/>
          <p:nvPr/>
        </p:nvSpPr>
        <p:spPr>
          <a:xfrm>
            <a:off x="5934069" y="11106145"/>
            <a:ext cx="385755" cy="385754"/>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30" name="Shape 489"/>
          <p:cNvSpPr/>
          <p:nvPr/>
        </p:nvSpPr>
        <p:spPr>
          <a:xfrm>
            <a:off x="11969747" y="12825410"/>
            <a:ext cx="214309" cy="215895"/>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31" name="Shape 490"/>
          <p:cNvSpPr/>
          <p:nvPr/>
        </p:nvSpPr>
        <p:spPr>
          <a:xfrm>
            <a:off x="10587038" y="10958513"/>
            <a:ext cx="1477962" cy="191293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32" name="Shape 491"/>
          <p:cNvSpPr/>
          <p:nvPr/>
        </p:nvSpPr>
        <p:spPr>
          <a:xfrm flipV="1">
            <a:off x="12120563" y="8289924"/>
            <a:ext cx="1138237" cy="462121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33" name="Shape 492"/>
          <p:cNvSpPr/>
          <p:nvPr/>
        </p:nvSpPr>
        <p:spPr>
          <a:xfrm flipV="1">
            <a:off x="246063" y="11095038"/>
            <a:ext cx="5540376" cy="200818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34" name="Shape 493"/>
          <p:cNvSpPr/>
          <p:nvPr/>
        </p:nvSpPr>
        <p:spPr>
          <a:xfrm flipH="1">
            <a:off x="7637463" y="2794000"/>
            <a:ext cx="4519613" cy="203041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35" name="Shape 494"/>
          <p:cNvSpPr/>
          <p:nvPr/>
        </p:nvSpPr>
        <p:spPr>
          <a:xfrm flipH="1">
            <a:off x="7640638" y="914399"/>
            <a:ext cx="3908426" cy="390842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36" name="Shape 495"/>
          <p:cNvSpPr/>
          <p:nvPr/>
        </p:nvSpPr>
        <p:spPr>
          <a:xfrm>
            <a:off x="6080125" y="2386013"/>
            <a:ext cx="1565276" cy="243840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37" name="Shape 496"/>
          <p:cNvSpPr/>
          <p:nvPr/>
        </p:nvSpPr>
        <p:spPr>
          <a:xfrm>
            <a:off x="6324600" y="442912"/>
            <a:ext cx="1319213" cy="450056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38" name="Shape 497"/>
          <p:cNvSpPr/>
          <p:nvPr/>
        </p:nvSpPr>
        <p:spPr>
          <a:xfrm>
            <a:off x="4114800" y="2808287"/>
            <a:ext cx="3657600" cy="2012952"/>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39" name="Shape 498"/>
          <p:cNvSpPr/>
          <p:nvPr/>
        </p:nvSpPr>
        <p:spPr>
          <a:xfrm flipH="1">
            <a:off x="4011612" y="3390899"/>
            <a:ext cx="1106489" cy="632618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40" name="Shape 499"/>
          <p:cNvSpPr/>
          <p:nvPr/>
        </p:nvSpPr>
        <p:spPr>
          <a:xfrm>
            <a:off x="4600570" y="2986084"/>
            <a:ext cx="323843" cy="323842"/>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41" name="Shape 500"/>
          <p:cNvSpPr/>
          <p:nvPr/>
        </p:nvSpPr>
        <p:spPr>
          <a:xfrm>
            <a:off x="8181973" y="13317535"/>
            <a:ext cx="95249" cy="95249"/>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42" name="Shape 501"/>
          <p:cNvSpPr/>
          <p:nvPr/>
        </p:nvSpPr>
        <p:spPr>
          <a:xfrm>
            <a:off x="9353548" y="13368335"/>
            <a:ext cx="95249" cy="95249"/>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43" name="Shape 502"/>
          <p:cNvSpPr/>
          <p:nvPr/>
        </p:nvSpPr>
        <p:spPr>
          <a:xfrm>
            <a:off x="7715249" y="12520613"/>
            <a:ext cx="498476" cy="79851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44" name="Shape 503"/>
          <p:cNvSpPr/>
          <p:nvPr/>
        </p:nvSpPr>
        <p:spPr>
          <a:xfrm>
            <a:off x="7804150" y="12423774"/>
            <a:ext cx="1628776" cy="101758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45" name="Shape 504"/>
          <p:cNvSpPr/>
          <p:nvPr/>
        </p:nvSpPr>
        <p:spPr>
          <a:xfrm>
            <a:off x="7578721" y="5940421"/>
            <a:ext cx="273044" cy="284157"/>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46" name="Shape 505"/>
          <p:cNvSpPr/>
          <p:nvPr/>
        </p:nvSpPr>
        <p:spPr>
          <a:xfrm>
            <a:off x="7621585" y="6438897"/>
            <a:ext cx="207958" cy="207959"/>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47" name="Shape 506"/>
          <p:cNvSpPr/>
          <p:nvPr/>
        </p:nvSpPr>
        <p:spPr>
          <a:xfrm>
            <a:off x="7585071" y="6761159"/>
            <a:ext cx="273044" cy="282569"/>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48" name="Shape 507"/>
          <p:cNvSpPr/>
          <p:nvPr/>
        </p:nvSpPr>
        <p:spPr>
          <a:xfrm>
            <a:off x="7615235" y="7258047"/>
            <a:ext cx="209546" cy="209546"/>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1252" name="Group 1"/>
          <p:cNvGrpSpPr/>
          <p:nvPr/>
        </p:nvGrpSpPr>
        <p:grpSpPr>
          <a:xfrm>
            <a:off x="16773705" y="4219570"/>
            <a:ext cx="4648201" cy="4646613"/>
            <a:chOff x="0" y="0"/>
            <a:chExt cx="4648200" cy="4646612"/>
          </a:xfrm>
        </p:grpSpPr>
        <p:sp>
          <p:nvSpPr>
            <p:cNvPr id="1249" name="椭圆 75"/>
            <p:cNvSpPr/>
            <p:nvPr/>
          </p:nvSpPr>
          <p:spPr>
            <a:xfrm>
              <a:off x="0" y="-1"/>
              <a:ext cx="4648200" cy="4646614"/>
            </a:xfrm>
            <a:prstGeom prst="ellipse">
              <a:avLst/>
            </a:prstGeom>
            <a:gradFill flip="none" rotWithShape="1">
              <a:gsLst>
                <a:gs pos="0">
                  <a:srgbClr val="1E1C11"/>
                </a:gs>
                <a:gs pos="100000">
                  <a:srgbClr val="0F253F"/>
                </a:gs>
              </a:gsLst>
              <a:lin ang="5400000" scaled="0"/>
            </a:gradFill>
            <a:ln w="12700" cap="flat">
              <a:noFill/>
              <a:miter lim="400000"/>
            </a:ln>
            <a:effectLst>
              <a:outerShdw blurRad="165100" dist="25400" dir="5400000" rotWithShape="0">
                <a:srgbClr val="000000">
                  <a:alpha val="75000"/>
                </a:srgbClr>
              </a:outerShdw>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50" name="Freeform 538"/>
            <p:cNvSpPr/>
            <p:nvPr/>
          </p:nvSpPr>
          <p:spPr>
            <a:xfrm>
              <a:off x="1483229" y="1127356"/>
              <a:ext cx="1681739" cy="1369547"/>
            </a:xfrm>
            <a:custGeom>
              <a:avLst/>
              <a:gdLst/>
              <a:ahLst/>
              <a:cxnLst>
                <a:cxn ang="0">
                  <a:pos x="wd2" y="hd2"/>
                </a:cxn>
                <a:cxn ang="5400000">
                  <a:pos x="wd2" y="hd2"/>
                </a:cxn>
                <a:cxn ang="10800000">
                  <a:pos x="wd2" y="hd2"/>
                </a:cxn>
                <a:cxn ang="16200000">
                  <a:pos x="wd2" y="hd2"/>
                </a:cxn>
              </a:cxnLst>
              <a:rect l="0" t="0" r="r" b="b"/>
              <a:pathLst>
                <a:path w="21018" h="20240" extrusionOk="0">
                  <a:moveTo>
                    <a:pt x="5693" y="16349"/>
                  </a:moveTo>
                  <a:cubicBezTo>
                    <a:pt x="7542" y="16428"/>
                    <a:pt x="9282" y="17121"/>
                    <a:pt x="10480" y="18797"/>
                  </a:cubicBezTo>
                  <a:cubicBezTo>
                    <a:pt x="12876" y="15444"/>
                    <a:pt x="17443" y="16028"/>
                    <a:pt x="20704" y="17577"/>
                  </a:cubicBezTo>
                  <a:cubicBezTo>
                    <a:pt x="21280" y="17851"/>
                    <a:pt x="20782" y="18774"/>
                    <a:pt x="20213" y="18504"/>
                  </a:cubicBezTo>
                  <a:cubicBezTo>
                    <a:pt x="17260" y="17102"/>
                    <a:pt x="12853" y="16476"/>
                    <a:pt x="10912" y="19983"/>
                  </a:cubicBezTo>
                  <a:cubicBezTo>
                    <a:pt x="10804" y="20180"/>
                    <a:pt x="10640" y="20250"/>
                    <a:pt x="10480" y="20238"/>
                  </a:cubicBezTo>
                  <a:cubicBezTo>
                    <a:pt x="10320" y="20250"/>
                    <a:pt x="10156" y="20180"/>
                    <a:pt x="10048" y="19983"/>
                  </a:cubicBezTo>
                  <a:cubicBezTo>
                    <a:pt x="8107" y="16476"/>
                    <a:pt x="3700" y="17102"/>
                    <a:pt x="751" y="18504"/>
                  </a:cubicBezTo>
                  <a:cubicBezTo>
                    <a:pt x="178" y="18774"/>
                    <a:pt x="-320" y="17851"/>
                    <a:pt x="256" y="17577"/>
                  </a:cubicBezTo>
                  <a:cubicBezTo>
                    <a:pt x="1888" y="16802"/>
                    <a:pt x="3845" y="16269"/>
                    <a:pt x="5693" y="16349"/>
                  </a:cubicBezTo>
                  <a:close/>
                  <a:moveTo>
                    <a:pt x="5354" y="11246"/>
                  </a:moveTo>
                  <a:cubicBezTo>
                    <a:pt x="6568" y="11081"/>
                    <a:pt x="7803" y="11312"/>
                    <a:pt x="8939" y="12066"/>
                  </a:cubicBezTo>
                  <a:cubicBezTo>
                    <a:pt x="9322" y="12321"/>
                    <a:pt x="8979" y="13016"/>
                    <a:pt x="8596" y="12761"/>
                  </a:cubicBezTo>
                  <a:cubicBezTo>
                    <a:pt x="6527" y="11389"/>
                    <a:pt x="4133" y="12000"/>
                    <a:pt x="2245" y="13500"/>
                  </a:cubicBezTo>
                  <a:cubicBezTo>
                    <a:pt x="1878" y="13790"/>
                    <a:pt x="1537" y="13090"/>
                    <a:pt x="1901" y="12804"/>
                  </a:cubicBezTo>
                  <a:cubicBezTo>
                    <a:pt x="2948" y="11973"/>
                    <a:pt x="4140" y="11411"/>
                    <a:pt x="5354" y="11246"/>
                  </a:cubicBezTo>
                  <a:close/>
                  <a:moveTo>
                    <a:pt x="15312" y="11237"/>
                  </a:moveTo>
                  <a:cubicBezTo>
                    <a:pt x="16533" y="11282"/>
                    <a:pt x="17760" y="11723"/>
                    <a:pt x="18862" y="12448"/>
                  </a:cubicBezTo>
                  <a:cubicBezTo>
                    <a:pt x="19245" y="12699"/>
                    <a:pt x="18954" y="13430"/>
                    <a:pt x="18567" y="13175"/>
                  </a:cubicBezTo>
                  <a:cubicBezTo>
                    <a:pt x="16580" y="11868"/>
                    <a:pt x="14151" y="11493"/>
                    <a:pt x="12187" y="13067"/>
                  </a:cubicBezTo>
                  <a:cubicBezTo>
                    <a:pt x="11823" y="13356"/>
                    <a:pt x="11431" y="12699"/>
                    <a:pt x="11794" y="12406"/>
                  </a:cubicBezTo>
                  <a:cubicBezTo>
                    <a:pt x="12874" y="11544"/>
                    <a:pt x="14090" y="11192"/>
                    <a:pt x="15312" y="11237"/>
                  </a:cubicBezTo>
                  <a:close/>
                  <a:moveTo>
                    <a:pt x="5354" y="9372"/>
                  </a:moveTo>
                  <a:cubicBezTo>
                    <a:pt x="6568" y="9207"/>
                    <a:pt x="7803" y="9438"/>
                    <a:pt x="8939" y="10191"/>
                  </a:cubicBezTo>
                  <a:cubicBezTo>
                    <a:pt x="9322" y="10446"/>
                    <a:pt x="8979" y="11138"/>
                    <a:pt x="8596" y="10887"/>
                  </a:cubicBezTo>
                  <a:cubicBezTo>
                    <a:pt x="6527" y="9515"/>
                    <a:pt x="4133" y="10126"/>
                    <a:pt x="2245" y="11621"/>
                  </a:cubicBezTo>
                  <a:cubicBezTo>
                    <a:pt x="1878" y="11910"/>
                    <a:pt x="1537" y="11215"/>
                    <a:pt x="1901" y="10929"/>
                  </a:cubicBezTo>
                  <a:cubicBezTo>
                    <a:pt x="2948" y="10099"/>
                    <a:pt x="4140" y="9537"/>
                    <a:pt x="5354" y="9372"/>
                  </a:cubicBezTo>
                  <a:close/>
                  <a:moveTo>
                    <a:pt x="15179" y="9369"/>
                  </a:moveTo>
                  <a:cubicBezTo>
                    <a:pt x="16399" y="9414"/>
                    <a:pt x="17626" y="9857"/>
                    <a:pt x="18729" y="10581"/>
                  </a:cubicBezTo>
                  <a:cubicBezTo>
                    <a:pt x="19109" y="10833"/>
                    <a:pt x="18821" y="11559"/>
                    <a:pt x="18434" y="11304"/>
                  </a:cubicBezTo>
                  <a:cubicBezTo>
                    <a:pt x="16444" y="9998"/>
                    <a:pt x="14019" y="9623"/>
                    <a:pt x="12055" y="11196"/>
                  </a:cubicBezTo>
                  <a:cubicBezTo>
                    <a:pt x="11689" y="11486"/>
                    <a:pt x="11299" y="10829"/>
                    <a:pt x="11662" y="10539"/>
                  </a:cubicBezTo>
                  <a:cubicBezTo>
                    <a:pt x="12743" y="9675"/>
                    <a:pt x="13958" y="9323"/>
                    <a:pt x="15179" y="9369"/>
                  </a:cubicBezTo>
                  <a:close/>
                  <a:moveTo>
                    <a:pt x="15047" y="7501"/>
                  </a:moveTo>
                  <a:cubicBezTo>
                    <a:pt x="16268" y="7546"/>
                    <a:pt x="17495" y="7988"/>
                    <a:pt x="18596" y="8712"/>
                  </a:cubicBezTo>
                  <a:cubicBezTo>
                    <a:pt x="18980" y="8963"/>
                    <a:pt x="18688" y="9689"/>
                    <a:pt x="18305" y="9438"/>
                  </a:cubicBezTo>
                  <a:cubicBezTo>
                    <a:pt x="16314" y="8129"/>
                    <a:pt x="13888" y="7758"/>
                    <a:pt x="11921" y="9326"/>
                  </a:cubicBezTo>
                  <a:cubicBezTo>
                    <a:pt x="11557" y="9619"/>
                    <a:pt x="11168" y="8959"/>
                    <a:pt x="11531" y="8670"/>
                  </a:cubicBezTo>
                  <a:cubicBezTo>
                    <a:pt x="12610" y="7807"/>
                    <a:pt x="13825" y="7455"/>
                    <a:pt x="15047" y="7501"/>
                  </a:cubicBezTo>
                  <a:close/>
                  <a:moveTo>
                    <a:pt x="5354" y="7498"/>
                  </a:moveTo>
                  <a:cubicBezTo>
                    <a:pt x="6568" y="7334"/>
                    <a:pt x="7803" y="7565"/>
                    <a:pt x="8939" y="8318"/>
                  </a:cubicBezTo>
                  <a:cubicBezTo>
                    <a:pt x="9322" y="8569"/>
                    <a:pt x="8979" y="9264"/>
                    <a:pt x="8596" y="9009"/>
                  </a:cubicBezTo>
                  <a:cubicBezTo>
                    <a:pt x="6527" y="7638"/>
                    <a:pt x="4133" y="8248"/>
                    <a:pt x="2245" y="9747"/>
                  </a:cubicBezTo>
                  <a:cubicBezTo>
                    <a:pt x="1878" y="10037"/>
                    <a:pt x="1537" y="9342"/>
                    <a:pt x="1901" y="9052"/>
                  </a:cubicBezTo>
                  <a:cubicBezTo>
                    <a:pt x="2948" y="8223"/>
                    <a:pt x="4140" y="7663"/>
                    <a:pt x="5354" y="7498"/>
                  </a:cubicBezTo>
                  <a:close/>
                  <a:moveTo>
                    <a:pt x="15179" y="5619"/>
                  </a:moveTo>
                  <a:cubicBezTo>
                    <a:pt x="16399" y="5664"/>
                    <a:pt x="17626" y="6106"/>
                    <a:pt x="18729" y="6830"/>
                  </a:cubicBezTo>
                  <a:cubicBezTo>
                    <a:pt x="19109" y="7081"/>
                    <a:pt x="18821" y="7807"/>
                    <a:pt x="18434" y="7556"/>
                  </a:cubicBezTo>
                  <a:cubicBezTo>
                    <a:pt x="16444" y="6247"/>
                    <a:pt x="14019" y="5876"/>
                    <a:pt x="12055" y="7444"/>
                  </a:cubicBezTo>
                  <a:cubicBezTo>
                    <a:pt x="11689" y="7737"/>
                    <a:pt x="11299" y="7077"/>
                    <a:pt x="11662" y="6787"/>
                  </a:cubicBezTo>
                  <a:cubicBezTo>
                    <a:pt x="12743" y="5924"/>
                    <a:pt x="13958" y="5573"/>
                    <a:pt x="15179" y="5619"/>
                  </a:cubicBezTo>
                  <a:close/>
                  <a:moveTo>
                    <a:pt x="7214" y="5135"/>
                  </a:moveTo>
                  <a:cubicBezTo>
                    <a:pt x="7696" y="5226"/>
                    <a:pt x="8161" y="5432"/>
                    <a:pt x="8598" y="5770"/>
                  </a:cubicBezTo>
                  <a:cubicBezTo>
                    <a:pt x="8965" y="6052"/>
                    <a:pt x="8624" y="6748"/>
                    <a:pt x="8254" y="6466"/>
                  </a:cubicBezTo>
                  <a:cubicBezTo>
                    <a:pt x="7534" y="5909"/>
                    <a:pt x="6749" y="5759"/>
                    <a:pt x="5907" y="5967"/>
                  </a:cubicBezTo>
                  <a:cubicBezTo>
                    <a:pt x="5479" y="6076"/>
                    <a:pt x="5298" y="5303"/>
                    <a:pt x="5727" y="5195"/>
                  </a:cubicBezTo>
                  <a:cubicBezTo>
                    <a:pt x="6233" y="5069"/>
                    <a:pt x="6732" y="5044"/>
                    <a:pt x="7214" y="5135"/>
                  </a:cubicBezTo>
                  <a:close/>
                  <a:moveTo>
                    <a:pt x="3947" y="4125"/>
                  </a:moveTo>
                  <a:cubicBezTo>
                    <a:pt x="3515" y="4168"/>
                    <a:pt x="3115" y="4318"/>
                    <a:pt x="2748" y="4593"/>
                  </a:cubicBezTo>
                  <a:cubicBezTo>
                    <a:pt x="2709" y="5195"/>
                    <a:pt x="2699" y="5794"/>
                    <a:pt x="2696" y="6397"/>
                  </a:cubicBezTo>
                  <a:cubicBezTo>
                    <a:pt x="3092" y="6138"/>
                    <a:pt x="3508" y="5929"/>
                    <a:pt x="3947" y="5798"/>
                  </a:cubicBezTo>
                  <a:close/>
                  <a:moveTo>
                    <a:pt x="15047" y="3749"/>
                  </a:moveTo>
                  <a:cubicBezTo>
                    <a:pt x="16268" y="3794"/>
                    <a:pt x="17495" y="4236"/>
                    <a:pt x="18596" y="4960"/>
                  </a:cubicBezTo>
                  <a:cubicBezTo>
                    <a:pt x="18980" y="5212"/>
                    <a:pt x="18688" y="5942"/>
                    <a:pt x="18305" y="5687"/>
                  </a:cubicBezTo>
                  <a:cubicBezTo>
                    <a:pt x="16314" y="4381"/>
                    <a:pt x="13888" y="4006"/>
                    <a:pt x="11921" y="5579"/>
                  </a:cubicBezTo>
                  <a:cubicBezTo>
                    <a:pt x="11557" y="5869"/>
                    <a:pt x="11168" y="5212"/>
                    <a:pt x="11531" y="4918"/>
                  </a:cubicBezTo>
                  <a:cubicBezTo>
                    <a:pt x="12610" y="4056"/>
                    <a:pt x="13825" y="3704"/>
                    <a:pt x="15047" y="3749"/>
                  </a:cubicBezTo>
                  <a:close/>
                  <a:moveTo>
                    <a:pt x="4173" y="3306"/>
                  </a:moveTo>
                  <a:cubicBezTo>
                    <a:pt x="4209" y="3306"/>
                    <a:pt x="4238" y="3310"/>
                    <a:pt x="4271" y="3322"/>
                  </a:cubicBezTo>
                  <a:cubicBezTo>
                    <a:pt x="4445" y="3314"/>
                    <a:pt x="4628" y="3441"/>
                    <a:pt x="4628" y="3708"/>
                  </a:cubicBezTo>
                  <a:lnTo>
                    <a:pt x="4628" y="5984"/>
                  </a:lnTo>
                  <a:cubicBezTo>
                    <a:pt x="4628" y="6022"/>
                    <a:pt x="4622" y="6057"/>
                    <a:pt x="4615" y="6088"/>
                  </a:cubicBezTo>
                  <a:cubicBezTo>
                    <a:pt x="4641" y="6269"/>
                    <a:pt x="4576" y="6459"/>
                    <a:pt x="4376" y="6505"/>
                  </a:cubicBezTo>
                  <a:cubicBezTo>
                    <a:pt x="3770" y="6648"/>
                    <a:pt x="3217" y="6938"/>
                    <a:pt x="2699" y="7336"/>
                  </a:cubicBezTo>
                  <a:cubicBezTo>
                    <a:pt x="2496" y="7490"/>
                    <a:pt x="2306" y="7355"/>
                    <a:pt x="2231" y="7154"/>
                  </a:cubicBezTo>
                  <a:cubicBezTo>
                    <a:pt x="2110" y="7104"/>
                    <a:pt x="2015" y="6984"/>
                    <a:pt x="2015" y="6787"/>
                  </a:cubicBezTo>
                  <a:cubicBezTo>
                    <a:pt x="2015" y="6030"/>
                    <a:pt x="2018" y="5269"/>
                    <a:pt x="2073" y="4512"/>
                  </a:cubicBezTo>
                  <a:cubicBezTo>
                    <a:pt x="2077" y="4469"/>
                    <a:pt x="2083" y="4430"/>
                    <a:pt x="2096" y="4396"/>
                  </a:cubicBezTo>
                  <a:cubicBezTo>
                    <a:pt x="2090" y="4264"/>
                    <a:pt x="2129" y="4125"/>
                    <a:pt x="2241" y="4029"/>
                  </a:cubicBezTo>
                  <a:cubicBezTo>
                    <a:pt x="2807" y="3538"/>
                    <a:pt x="3475" y="3322"/>
                    <a:pt x="4173" y="3306"/>
                  </a:cubicBezTo>
                  <a:close/>
                  <a:moveTo>
                    <a:pt x="7284" y="3248"/>
                  </a:moveTo>
                  <a:cubicBezTo>
                    <a:pt x="7778" y="3312"/>
                    <a:pt x="8260" y="3506"/>
                    <a:pt x="8712" y="3827"/>
                  </a:cubicBezTo>
                  <a:cubicBezTo>
                    <a:pt x="9089" y="4098"/>
                    <a:pt x="8745" y="4794"/>
                    <a:pt x="8368" y="4523"/>
                  </a:cubicBezTo>
                  <a:cubicBezTo>
                    <a:pt x="7609" y="3982"/>
                    <a:pt x="6800" y="3889"/>
                    <a:pt x="5962" y="4229"/>
                  </a:cubicBezTo>
                  <a:cubicBezTo>
                    <a:pt x="5546" y="4396"/>
                    <a:pt x="5369" y="3622"/>
                    <a:pt x="5782" y="3452"/>
                  </a:cubicBezTo>
                  <a:cubicBezTo>
                    <a:pt x="6283" y="3251"/>
                    <a:pt x="6789" y="3184"/>
                    <a:pt x="7284" y="3248"/>
                  </a:cubicBezTo>
                  <a:close/>
                  <a:moveTo>
                    <a:pt x="6858" y="913"/>
                  </a:moveTo>
                  <a:cubicBezTo>
                    <a:pt x="4816" y="729"/>
                    <a:pt x="2646" y="1807"/>
                    <a:pt x="940" y="3256"/>
                  </a:cubicBezTo>
                  <a:cubicBezTo>
                    <a:pt x="1009" y="7440"/>
                    <a:pt x="907" y="11621"/>
                    <a:pt x="897" y="15806"/>
                  </a:cubicBezTo>
                  <a:cubicBezTo>
                    <a:pt x="4096" y="14473"/>
                    <a:pt x="7697" y="14330"/>
                    <a:pt x="10571" y="16663"/>
                  </a:cubicBezTo>
                  <a:cubicBezTo>
                    <a:pt x="13442" y="14330"/>
                    <a:pt x="17047" y="14473"/>
                    <a:pt x="20245" y="15806"/>
                  </a:cubicBezTo>
                  <a:cubicBezTo>
                    <a:pt x="20235" y="11621"/>
                    <a:pt x="20134" y="7440"/>
                    <a:pt x="20203" y="3256"/>
                  </a:cubicBezTo>
                  <a:cubicBezTo>
                    <a:pt x="17472" y="937"/>
                    <a:pt x="13557" y="-430"/>
                    <a:pt x="10872" y="2800"/>
                  </a:cubicBezTo>
                  <a:cubicBezTo>
                    <a:pt x="10781" y="2912"/>
                    <a:pt x="10673" y="2947"/>
                    <a:pt x="10571" y="2927"/>
                  </a:cubicBezTo>
                  <a:cubicBezTo>
                    <a:pt x="10470" y="2947"/>
                    <a:pt x="10362" y="2912"/>
                    <a:pt x="10270" y="2800"/>
                  </a:cubicBezTo>
                  <a:cubicBezTo>
                    <a:pt x="9263" y="1588"/>
                    <a:pt x="8084" y="1024"/>
                    <a:pt x="6858" y="913"/>
                  </a:cubicBezTo>
                  <a:close/>
                  <a:moveTo>
                    <a:pt x="6820" y="14"/>
                  </a:moveTo>
                  <a:cubicBezTo>
                    <a:pt x="8161" y="107"/>
                    <a:pt x="9457" y="671"/>
                    <a:pt x="10571" y="1884"/>
                  </a:cubicBezTo>
                  <a:cubicBezTo>
                    <a:pt x="13544" y="-1350"/>
                    <a:pt x="17803" y="29"/>
                    <a:pt x="20785" y="2641"/>
                  </a:cubicBezTo>
                  <a:cubicBezTo>
                    <a:pt x="20841" y="2692"/>
                    <a:pt x="20880" y="2750"/>
                    <a:pt x="20906" y="2811"/>
                  </a:cubicBezTo>
                  <a:cubicBezTo>
                    <a:pt x="20949" y="2881"/>
                    <a:pt x="20978" y="2970"/>
                    <a:pt x="20975" y="3082"/>
                  </a:cubicBezTo>
                  <a:cubicBezTo>
                    <a:pt x="20900" y="7440"/>
                    <a:pt x="21011" y="11795"/>
                    <a:pt x="21018" y="16153"/>
                  </a:cubicBezTo>
                  <a:cubicBezTo>
                    <a:pt x="21018" y="16227"/>
                    <a:pt x="21005" y="16292"/>
                    <a:pt x="20982" y="16350"/>
                  </a:cubicBezTo>
                  <a:cubicBezTo>
                    <a:pt x="21044" y="16663"/>
                    <a:pt x="20851" y="17038"/>
                    <a:pt x="20530" y="16891"/>
                  </a:cubicBezTo>
                  <a:cubicBezTo>
                    <a:pt x="17381" y="15442"/>
                    <a:pt x="13822" y="15122"/>
                    <a:pt x="10951" y="17455"/>
                  </a:cubicBezTo>
                  <a:cubicBezTo>
                    <a:pt x="10886" y="17641"/>
                    <a:pt x="10738" y="17772"/>
                    <a:pt x="10571" y="17726"/>
                  </a:cubicBezTo>
                  <a:cubicBezTo>
                    <a:pt x="10404" y="17772"/>
                    <a:pt x="10257" y="17641"/>
                    <a:pt x="10192" y="17455"/>
                  </a:cubicBezTo>
                  <a:cubicBezTo>
                    <a:pt x="7321" y="15122"/>
                    <a:pt x="3762" y="15442"/>
                    <a:pt x="613" y="16891"/>
                  </a:cubicBezTo>
                  <a:cubicBezTo>
                    <a:pt x="292" y="17038"/>
                    <a:pt x="99" y="16663"/>
                    <a:pt x="161" y="16350"/>
                  </a:cubicBezTo>
                  <a:cubicBezTo>
                    <a:pt x="138" y="16292"/>
                    <a:pt x="125" y="16227"/>
                    <a:pt x="125" y="16153"/>
                  </a:cubicBezTo>
                  <a:cubicBezTo>
                    <a:pt x="131" y="11795"/>
                    <a:pt x="243" y="7440"/>
                    <a:pt x="167" y="3082"/>
                  </a:cubicBezTo>
                  <a:cubicBezTo>
                    <a:pt x="164" y="2970"/>
                    <a:pt x="190" y="2881"/>
                    <a:pt x="236" y="2811"/>
                  </a:cubicBezTo>
                  <a:cubicBezTo>
                    <a:pt x="262" y="2750"/>
                    <a:pt x="302" y="2692"/>
                    <a:pt x="357" y="2641"/>
                  </a:cubicBezTo>
                  <a:cubicBezTo>
                    <a:pt x="2221" y="1009"/>
                    <a:pt x="4584" y="-142"/>
                    <a:pt x="6820" y="14"/>
                  </a:cubicBezTo>
                  <a:close/>
                </a:path>
              </a:pathLst>
            </a:custGeom>
            <a:solidFill>
              <a:srgbClr val="FFFFFF"/>
            </a:solidFill>
            <a:ln w="12700" cap="flat">
              <a:noFill/>
              <a:miter lim="400000"/>
            </a:ln>
            <a:effectLst/>
          </p:spPr>
          <p:txBody>
            <a:bodyPr wrap="square" lIns="0" tIns="0" rIns="0" bIns="0" numCol="1" anchor="t">
              <a:noAutofit/>
            </a:bodyPr>
            <a:lstStyle/>
            <a:p>
              <a:pPr algn="ctr">
                <a:defRPr sz="1300">
                  <a:solidFill>
                    <a:srgbClr val="FFFFFF"/>
                  </a:solidFill>
                </a:defRPr>
              </a:pPr>
              <a:endParaRPr/>
            </a:p>
          </p:txBody>
        </p:sp>
        <p:sp>
          <p:nvSpPr>
            <p:cNvPr id="1251" name="矩形 77"/>
            <p:cNvSpPr txBox="1"/>
            <p:nvPr/>
          </p:nvSpPr>
          <p:spPr>
            <a:xfrm>
              <a:off x="1447521" y="3031203"/>
              <a:ext cx="1933387" cy="637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3600">
                  <a:solidFill>
                    <a:srgbClr val="FFFFFF"/>
                  </a:solidFill>
                  <a:latin typeface="微软雅黑 Light"/>
                  <a:ea typeface="微软雅黑 Light"/>
                  <a:cs typeface="微软雅黑 Light"/>
                  <a:sym typeface="微软雅黑 Light"/>
                </a:defRPr>
              </a:lvl1pPr>
            </a:lstStyle>
            <a:p>
              <a:r>
                <a:t>Part Five</a:t>
              </a:r>
            </a:p>
          </p:txBody>
        </p:sp>
      </p:grpSp>
      <p:sp>
        <p:nvSpPr>
          <p:cNvPr id="1253" name="Future Work"/>
          <p:cNvSpPr txBox="1"/>
          <p:nvPr/>
        </p:nvSpPr>
        <p:spPr>
          <a:xfrm>
            <a:off x="15834451" y="1325067"/>
            <a:ext cx="6526709"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200000"/>
              </a:lnSpc>
              <a:defRPr sz="8600" b="1">
                <a:latin typeface="+mj-lt"/>
                <a:ea typeface="+mj-ea"/>
                <a:cs typeface="+mj-cs"/>
                <a:sym typeface="Helvetica"/>
              </a:defRPr>
            </a:lvl1pPr>
          </a:lstStyle>
          <a:p>
            <a:r>
              <a:t>Future Work</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1" nodeType="afterEffect">
                                  <p:stCondLst>
                                    <p:cond delay="0"/>
                                  </p:stCondLst>
                                  <p:iterate>
                                    <p:tmAbs val="0"/>
                                  </p:iterate>
                                  <p:childTnLst>
                                    <p:set>
                                      <p:cBhvr>
                                        <p:cTn id="6" fill="hold"/>
                                        <p:tgtEl>
                                          <p:spTgt spid="1185"/>
                                        </p:tgtEl>
                                        <p:attrNameLst>
                                          <p:attrName>style.visibility</p:attrName>
                                        </p:attrNameLst>
                                      </p:cBhvr>
                                      <p:to>
                                        <p:strVal val="visible"/>
                                      </p:to>
                                    </p:set>
                                    <p:animEffect transition="in" filter="box(in)">
                                      <p:cBhvr>
                                        <p:cTn id="7" dur="250"/>
                                        <p:tgtEl>
                                          <p:spTgt spid="1185"/>
                                        </p:tgtEl>
                                      </p:cBhvr>
                                    </p:animEffect>
                                  </p:childTnLst>
                                </p:cTn>
                              </p:par>
                            </p:childTnLst>
                          </p:cTn>
                        </p:par>
                        <p:par>
                          <p:cTn id="8" fill="hold">
                            <p:stCondLst>
                              <p:cond delay="250"/>
                            </p:stCondLst>
                            <p:childTnLst>
                              <p:par>
                                <p:cTn id="9" presetID="4" presetClass="entr" presetSubtype="16" fill="hold" grpId="2" nodeType="afterEffect">
                                  <p:stCondLst>
                                    <p:cond delay="0"/>
                                  </p:stCondLst>
                                  <p:iterate>
                                    <p:tmAbs val="0"/>
                                  </p:iterate>
                                  <p:childTnLst>
                                    <p:set>
                                      <p:cBhvr>
                                        <p:cTn id="10" fill="hold"/>
                                        <p:tgtEl>
                                          <p:spTgt spid="1186"/>
                                        </p:tgtEl>
                                        <p:attrNameLst>
                                          <p:attrName>style.visibility</p:attrName>
                                        </p:attrNameLst>
                                      </p:cBhvr>
                                      <p:to>
                                        <p:strVal val="visible"/>
                                      </p:to>
                                    </p:set>
                                    <p:animEffect transition="in" filter="box(in)">
                                      <p:cBhvr>
                                        <p:cTn id="11" dur="250"/>
                                        <p:tgtEl>
                                          <p:spTgt spid="1186"/>
                                        </p:tgtEl>
                                      </p:cBhvr>
                                    </p:animEffect>
                                  </p:childTnLst>
                                </p:cTn>
                              </p:par>
                            </p:childTnLst>
                          </p:cTn>
                        </p:par>
                        <p:par>
                          <p:cTn id="12" fill="hold">
                            <p:stCondLst>
                              <p:cond delay="500"/>
                            </p:stCondLst>
                            <p:childTnLst>
                              <p:par>
                                <p:cTn id="13" presetID="4" presetClass="entr" presetSubtype="16" fill="hold" grpId="3" nodeType="afterEffect">
                                  <p:stCondLst>
                                    <p:cond delay="0"/>
                                  </p:stCondLst>
                                  <p:iterate>
                                    <p:tmAbs val="0"/>
                                  </p:iterate>
                                  <p:childTnLst>
                                    <p:set>
                                      <p:cBhvr>
                                        <p:cTn id="14" fill="hold"/>
                                        <p:tgtEl>
                                          <p:spTgt spid="1187"/>
                                        </p:tgtEl>
                                        <p:attrNameLst>
                                          <p:attrName>style.visibility</p:attrName>
                                        </p:attrNameLst>
                                      </p:cBhvr>
                                      <p:to>
                                        <p:strVal val="visible"/>
                                      </p:to>
                                    </p:set>
                                    <p:animEffect transition="in" filter="box(in)">
                                      <p:cBhvr>
                                        <p:cTn id="15" dur="250"/>
                                        <p:tgtEl>
                                          <p:spTgt spid="1187"/>
                                        </p:tgtEl>
                                      </p:cBhvr>
                                    </p:animEffect>
                                  </p:childTnLst>
                                </p:cTn>
                              </p:par>
                            </p:childTnLst>
                          </p:cTn>
                        </p:par>
                        <p:par>
                          <p:cTn id="16" fill="hold">
                            <p:stCondLst>
                              <p:cond delay="750"/>
                            </p:stCondLst>
                            <p:childTnLst>
                              <p:par>
                                <p:cTn id="17" presetID="4" presetClass="entr" presetSubtype="16" fill="hold" grpId="4" nodeType="afterEffect">
                                  <p:stCondLst>
                                    <p:cond delay="0"/>
                                  </p:stCondLst>
                                  <p:iterate>
                                    <p:tmAbs val="0"/>
                                  </p:iterate>
                                  <p:childTnLst>
                                    <p:set>
                                      <p:cBhvr>
                                        <p:cTn id="18" fill="hold"/>
                                        <p:tgtEl>
                                          <p:spTgt spid="1188"/>
                                        </p:tgtEl>
                                        <p:attrNameLst>
                                          <p:attrName>style.visibility</p:attrName>
                                        </p:attrNameLst>
                                      </p:cBhvr>
                                      <p:to>
                                        <p:strVal val="visible"/>
                                      </p:to>
                                    </p:set>
                                    <p:animEffect transition="in" filter="box(in)">
                                      <p:cBhvr>
                                        <p:cTn id="19" dur="250"/>
                                        <p:tgtEl>
                                          <p:spTgt spid="1188"/>
                                        </p:tgtEl>
                                      </p:cBhvr>
                                    </p:animEffect>
                                  </p:childTnLst>
                                </p:cTn>
                              </p:par>
                            </p:childTnLst>
                          </p:cTn>
                        </p:par>
                        <p:par>
                          <p:cTn id="20" fill="hold">
                            <p:stCondLst>
                              <p:cond delay="1000"/>
                            </p:stCondLst>
                            <p:childTnLst>
                              <p:par>
                                <p:cTn id="21" presetID="4" presetClass="entr" presetSubtype="16" fill="hold" grpId="5" nodeType="afterEffect">
                                  <p:stCondLst>
                                    <p:cond delay="0"/>
                                  </p:stCondLst>
                                  <p:iterate>
                                    <p:tmAbs val="0"/>
                                  </p:iterate>
                                  <p:childTnLst>
                                    <p:set>
                                      <p:cBhvr>
                                        <p:cTn id="22" fill="hold"/>
                                        <p:tgtEl>
                                          <p:spTgt spid="1189"/>
                                        </p:tgtEl>
                                        <p:attrNameLst>
                                          <p:attrName>style.visibility</p:attrName>
                                        </p:attrNameLst>
                                      </p:cBhvr>
                                      <p:to>
                                        <p:strVal val="visible"/>
                                      </p:to>
                                    </p:set>
                                    <p:animEffect transition="in" filter="box(in)">
                                      <p:cBhvr>
                                        <p:cTn id="23" dur="250"/>
                                        <p:tgtEl>
                                          <p:spTgt spid="1189"/>
                                        </p:tgtEl>
                                      </p:cBhvr>
                                    </p:animEffect>
                                  </p:childTnLst>
                                </p:cTn>
                              </p:par>
                            </p:childTnLst>
                          </p:cTn>
                        </p:par>
                        <p:par>
                          <p:cTn id="24" fill="hold">
                            <p:stCondLst>
                              <p:cond delay="1250"/>
                            </p:stCondLst>
                            <p:childTnLst>
                              <p:par>
                                <p:cTn id="25" presetID="4" presetClass="entr" presetSubtype="16" fill="hold" grpId="6" nodeType="afterEffect">
                                  <p:stCondLst>
                                    <p:cond delay="0"/>
                                  </p:stCondLst>
                                  <p:iterate>
                                    <p:tmAbs val="0"/>
                                  </p:iterate>
                                  <p:childTnLst>
                                    <p:set>
                                      <p:cBhvr>
                                        <p:cTn id="26" fill="hold"/>
                                        <p:tgtEl>
                                          <p:spTgt spid="1191"/>
                                        </p:tgtEl>
                                        <p:attrNameLst>
                                          <p:attrName>style.visibility</p:attrName>
                                        </p:attrNameLst>
                                      </p:cBhvr>
                                      <p:to>
                                        <p:strVal val="visible"/>
                                      </p:to>
                                    </p:set>
                                    <p:animEffect transition="in" filter="box(in)">
                                      <p:cBhvr>
                                        <p:cTn id="27" dur="250"/>
                                        <p:tgtEl>
                                          <p:spTgt spid="1191"/>
                                        </p:tgtEl>
                                      </p:cBhvr>
                                    </p:animEffect>
                                  </p:childTnLst>
                                </p:cTn>
                              </p:par>
                            </p:childTnLst>
                          </p:cTn>
                        </p:par>
                        <p:par>
                          <p:cTn id="28" fill="hold">
                            <p:stCondLst>
                              <p:cond delay="1500"/>
                            </p:stCondLst>
                            <p:childTnLst>
                              <p:par>
                                <p:cTn id="29" presetID="4" presetClass="entr" presetSubtype="16" fill="hold" grpId="7" nodeType="afterEffect">
                                  <p:stCondLst>
                                    <p:cond delay="0"/>
                                  </p:stCondLst>
                                  <p:iterate>
                                    <p:tmAbs val="0"/>
                                  </p:iterate>
                                  <p:childTnLst>
                                    <p:set>
                                      <p:cBhvr>
                                        <p:cTn id="30" fill="hold"/>
                                        <p:tgtEl>
                                          <p:spTgt spid="1192"/>
                                        </p:tgtEl>
                                        <p:attrNameLst>
                                          <p:attrName>style.visibility</p:attrName>
                                        </p:attrNameLst>
                                      </p:cBhvr>
                                      <p:to>
                                        <p:strVal val="visible"/>
                                      </p:to>
                                    </p:set>
                                    <p:animEffect transition="in" filter="box(in)">
                                      <p:cBhvr>
                                        <p:cTn id="31" dur="250"/>
                                        <p:tgtEl>
                                          <p:spTgt spid="1192"/>
                                        </p:tgtEl>
                                      </p:cBhvr>
                                    </p:animEffect>
                                  </p:childTnLst>
                                </p:cTn>
                              </p:par>
                            </p:childTnLst>
                          </p:cTn>
                        </p:par>
                        <p:par>
                          <p:cTn id="32" fill="hold">
                            <p:stCondLst>
                              <p:cond delay="1750"/>
                            </p:stCondLst>
                            <p:childTnLst>
                              <p:par>
                                <p:cTn id="33" presetID="4" presetClass="entr" presetSubtype="16" fill="hold" grpId="8" nodeType="afterEffect">
                                  <p:stCondLst>
                                    <p:cond delay="0"/>
                                  </p:stCondLst>
                                  <p:iterate>
                                    <p:tmAbs val="0"/>
                                  </p:iterate>
                                  <p:childTnLst>
                                    <p:set>
                                      <p:cBhvr>
                                        <p:cTn id="34" fill="hold"/>
                                        <p:tgtEl>
                                          <p:spTgt spid="1193"/>
                                        </p:tgtEl>
                                        <p:attrNameLst>
                                          <p:attrName>style.visibility</p:attrName>
                                        </p:attrNameLst>
                                      </p:cBhvr>
                                      <p:to>
                                        <p:strVal val="visible"/>
                                      </p:to>
                                    </p:set>
                                    <p:animEffect transition="in" filter="box(in)">
                                      <p:cBhvr>
                                        <p:cTn id="35" dur="250"/>
                                        <p:tgtEl>
                                          <p:spTgt spid="1193"/>
                                        </p:tgtEl>
                                      </p:cBhvr>
                                    </p:animEffect>
                                  </p:childTnLst>
                                </p:cTn>
                              </p:par>
                            </p:childTnLst>
                          </p:cTn>
                        </p:par>
                        <p:par>
                          <p:cTn id="36" fill="hold">
                            <p:stCondLst>
                              <p:cond delay="2000"/>
                            </p:stCondLst>
                            <p:childTnLst>
                              <p:par>
                                <p:cTn id="37" presetID="4" presetClass="entr" presetSubtype="16" fill="hold" grpId="9" nodeType="afterEffect">
                                  <p:stCondLst>
                                    <p:cond delay="0"/>
                                  </p:stCondLst>
                                  <p:iterate>
                                    <p:tmAbs val="0"/>
                                  </p:iterate>
                                  <p:childTnLst>
                                    <p:set>
                                      <p:cBhvr>
                                        <p:cTn id="38" fill="hold"/>
                                        <p:tgtEl>
                                          <p:spTgt spid="1194"/>
                                        </p:tgtEl>
                                        <p:attrNameLst>
                                          <p:attrName>style.visibility</p:attrName>
                                        </p:attrNameLst>
                                      </p:cBhvr>
                                      <p:to>
                                        <p:strVal val="visible"/>
                                      </p:to>
                                    </p:set>
                                    <p:animEffect transition="in" filter="box(in)">
                                      <p:cBhvr>
                                        <p:cTn id="39" dur="250"/>
                                        <p:tgtEl>
                                          <p:spTgt spid="1194"/>
                                        </p:tgtEl>
                                      </p:cBhvr>
                                    </p:animEffect>
                                  </p:childTnLst>
                                </p:cTn>
                              </p:par>
                            </p:childTnLst>
                          </p:cTn>
                        </p:par>
                        <p:par>
                          <p:cTn id="40" fill="hold">
                            <p:stCondLst>
                              <p:cond delay="2250"/>
                            </p:stCondLst>
                            <p:childTnLst>
                              <p:par>
                                <p:cTn id="41" presetID="4" presetClass="entr" presetSubtype="16" fill="hold" grpId="10" nodeType="afterEffect">
                                  <p:stCondLst>
                                    <p:cond delay="0"/>
                                  </p:stCondLst>
                                  <p:iterate>
                                    <p:tmAbs val="0"/>
                                  </p:iterate>
                                  <p:childTnLst>
                                    <p:set>
                                      <p:cBhvr>
                                        <p:cTn id="42" fill="hold"/>
                                        <p:tgtEl>
                                          <p:spTgt spid="1195"/>
                                        </p:tgtEl>
                                        <p:attrNameLst>
                                          <p:attrName>style.visibility</p:attrName>
                                        </p:attrNameLst>
                                      </p:cBhvr>
                                      <p:to>
                                        <p:strVal val="visible"/>
                                      </p:to>
                                    </p:set>
                                    <p:animEffect transition="in" filter="box(in)">
                                      <p:cBhvr>
                                        <p:cTn id="43" dur="250"/>
                                        <p:tgtEl>
                                          <p:spTgt spid="1195"/>
                                        </p:tgtEl>
                                      </p:cBhvr>
                                    </p:animEffect>
                                  </p:childTnLst>
                                </p:cTn>
                              </p:par>
                            </p:childTnLst>
                          </p:cTn>
                        </p:par>
                        <p:par>
                          <p:cTn id="44" fill="hold">
                            <p:stCondLst>
                              <p:cond delay="2500"/>
                            </p:stCondLst>
                            <p:childTnLst>
                              <p:par>
                                <p:cTn id="45" presetID="4" presetClass="entr" presetSubtype="16" fill="hold" grpId="11" nodeType="afterEffect">
                                  <p:stCondLst>
                                    <p:cond delay="0"/>
                                  </p:stCondLst>
                                  <p:iterate>
                                    <p:tmAbs val="0"/>
                                  </p:iterate>
                                  <p:childTnLst>
                                    <p:set>
                                      <p:cBhvr>
                                        <p:cTn id="46" fill="hold"/>
                                        <p:tgtEl>
                                          <p:spTgt spid="1196"/>
                                        </p:tgtEl>
                                        <p:attrNameLst>
                                          <p:attrName>style.visibility</p:attrName>
                                        </p:attrNameLst>
                                      </p:cBhvr>
                                      <p:to>
                                        <p:strVal val="visible"/>
                                      </p:to>
                                    </p:set>
                                    <p:animEffect transition="in" filter="box(in)">
                                      <p:cBhvr>
                                        <p:cTn id="47" dur="250"/>
                                        <p:tgtEl>
                                          <p:spTgt spid="1196"/>
                                        </p:tgtEl>
                                      </p:cBhvr>
                                    </p:animEffect>
                                  </p:childTnLst>
                                </p:cTn>
                              </p:par>
                            </p:childTnLst>
                          </p:cTn>
                        </p:par>
                        <p:par>
                          <p:cTn id="48" fill="hold">
                            <p:stCondLst>
                              <p:cond delay="2750"/>
                            </p:stCondLst>
                            <p:childTnLst>
                              <p:par>
                                <p:cTn id="49" presetID="4" presetClass="entr" presetSubtype="16" fill="hold" grpId="12" nodeType="afterEffect">
                                  <p:stCondLst>
                                    <p:cond delay="0"/>
                                  </p:stCondLst>
                                  <p:iterate>
                                    <p:tmAbs val="0"/>
                                  </p:iterate>
                                  <p:childTnLst>
                                    <p:set>
                                      <p:cBhvr>
                                        <p:cTn id="50" fill="hold"/>
                                        <p:tgtEl>
                                          <p:spTgt spid="1197"/>
                                        </p:tgtEl>
                                        <p:attrNameLst>
                                          <p:attrName>style.visibility</p:attrName>
                                        </p:attrNameLst>
                                      </p:cBhvr>
                                      <p:to>
                                        <p:strVal val="visible"/>
                                      </p:to>
                                    </p:set>
                                    <p:animEffect transition="in" filter="box(in)">
                                      <p:cBhvr>
                                        <p:cTn id="51" dur="250"/>
                                        <p:tgtEl>
                                          <p:spTgt spid="1197"/>
                                        </p:tgtEl>
                                      </p:cBhvr>
                                    </p:animEffect>
                                  </p:childTnLst>
                                </p:cTn>
                              </p:par>
                            </p:childTnLst>
                          </p:cTn>
                        </p:par>
                        <p:par>
                          <p:cTn id="52" fill="hold">
                            <p:stCondLst>
                              <p:cond delay="3000"/>
                            </p:stCondLst>
                            <p:childTnLst>
                              <p:par>
                                <p:cTn id="53" presetID="4" presetClass="entr" presetSubtype="16" fill="hold" grpId="13" nodeType="afterEffect">
                                  <p:stCondLst>
                                    <p:cond delay="0"/>
                                  </p:stCondLst>
                                  <p:iterate>
                                    <p:tmAbs val="0"/>
                                  </p:iterate>
                                  <p:childTnLst>
                                    <p:set>
                                      <p:cBhvr>
                                        <p:cTn id="54" fill="hold"/>
                                        <p:tgtEl>
                                          <p:spTgt spid="1198"/>
                                        </p:tgtEl>
                                        <p:attrNameLst>
                                          <p:attrName>style.visibility</p:attrName>
                                        </p:attrNameLst>
                                      </p:cBhvr>
                                      <p:to>
                                        <p:strVal val="visible"/>
                                      </p:to>
                                    </p:set>
                                    <p:animEffect transition="in" filter="box(in)">
                                      <p:cBhvr>
                                        <p:cTn id="55" dur="250"/>
                                        <p:tgtEl>
                                          <p:spTgt spid="1198"/>
                                        </p:tgtEl>
                                      </p:cBhvr>
                                    </p:animEffect>
                                  </p:childTnLst>
                                </p:cTn>
                              </p:par>
                            </p:childTnLst>
                          </p:cTn>
                        </p:par>
                        <p:par>
                          <p:cTn id="56" fill="hold">
                            <p:stCondLst>
                              <p:cond delay="3250"/>
                            </p:stCondLst>
                            <p:childTnLst>
                              <p:par>
                                <p:cTn id="57" presetID="4" presetClass="entr" presetSubtype="16" fill="hold" grpId="14" nodeType="afterEffect">
                                  <p:stCondLst>
                                    <p:cond delay="0"/>
                                  </p:stCondLst>
                                  <p:iterate>
                                    <p:tmAbs val="0"/>
                                  </p:iterate>
                                  <p:childTnLst>
                                    <p:set>
                                      <p:cBhvr>
                                        <p:cTn id="58" fill="hold"/>
                                        <p:tgtEl>
                                          <p:spTgt spid="1200"/>
                                        </p:tgtEl>
                                        <p:attrNameLst>
                                          <p:attrName>style.visibility</p:attrName>
                                        </p:attrNameLst>
                                      </p:cBhvr>
                                      <p:to>
                                        <p:strVal val="visible"/>
                                      </p:to>
                                    </p:set>
                                    <p:animEffect transition="in" filter="box(in)">
                                      <p:cBhvr>
                                        <p:cTn id="59" dur="250"/>
                                        <p:tgtEl>
                                          <p:spTgt spid="1200"/>
                                        </p:tgtEl>
                                      </p:cBhvr>
                                    </p:animEffect>
                                  </p:childTnLst>
                                </p:cTn>
                              </p:par>
                            </p:childTnLst>
                          </p:cTn>
                        </p:par>
                        <p:par>
                          <p:cTn id="60" fill="hold">
                            <p:stCondLst>
                              <p:cond delay="3500"/>
                            </p:stCondLst>
                            <p:childTnLst>
                              <p:par>
                                <p:cTn id="61" presetID="4" presetClass="entr" presetSubtype="16" fill="hold" grpId="15" nodeType="afterEffect">
                                  <p:stCondLst>
                                    <p:cond delay="0"/>
                                  </p:stCondLst>
                                  <p:iterate>
                                    <p:tmAbs val="0"/>
                                  </p:iterate>
                                  <p:childTnLst>
                                    <p:set>
                                      <p:cBhvr>
                                        <p:cTn id="62" fill="hold"/>
                                        <p:tgtEl>
                                          <p:spTgt spid="1201"/>
                                        </p:tgtEl>
                                        <p:attrNameLst>
                                          <p:attrName>style.visibility</p:attrName>
                                        </p:attrNameLst>
                                      </p:cBhvr>
                                      <p:to>
                                        <p:strVal val="visible"/>
                                      </p:to>
                                    </p:set>
                                    <p:animEffect transition="in" filter="box(in)">
                                      <p:cBhvr>
                                        <p:cTn id="63" dur="250"/>
                                        <p:tgtEl>
                                          <p:spTgt spid="1201"/>
                                        </p:tgtEl>
                                      </p:cBhvr>
                                    </p:animEffect>
                                  </p:childTnLst>
                                </p:cTn>
                              </p:par>
                            </p:childTnLst>
                          </p:cTn>
                        </p:par>
                        <p:par>
                          <p:cTn id="64" fill="hold">
                            <p:stCondLst>
                              <p:cond delay="3750"/>
                            </p:stCondLst>
                            <p:childTnLst>
                              <p:par>
                                <p:cTn id="65" presetID="4" presetClass="entr" presetSubtype="16" fill="hold" grpId="16" nodeType="afterEffect">
                                  <p:stCondLst>
                                    <p:cond delay="0"/>
                                  </p:stCondLst>
                                  <p:iterate>
                                    <p:tmAbs val="0"/>
                                  </p:iterate>
                                  <p:childTnLst>
                                    <p:set>
                                      <p:cBhvr>
                                        <p:cTn id="66" fill="hold"/>
                                        <p:tgtEl>
                                          <p:spTgt spid="1202"/>
                                        </p:tgtEl>
                                        <p:attrNameLst>
                                          <p:attrName>style.visibility</p:attrName>
                                        </p:attrNameLst>
                                      </p:cBhvr>
                                      <p:to>
                                        <p:strVal val="visible"/>
                                      </p:to>
                                    </p:set>
                                    <p:animEffect transition="in" filter="box(in)">
                                      <p:cBhvr>
                                        <p:cTn id="67" dur="250"/>
                                        <p:tgtEl>
                                          <p:spTgt spid="1202"/>
                                        </p:tgtEl>
                                      </p:cBhvr>
                                    </p:animEffect>
                                  </p:childTnLst>
                                </p:cTn>
                              </p:par>
                            </p:childTnLst>
                          </p:cTn>
                        </p:par>
                        <p:par>
                          <p:cTn id="68" fill="hold">
                            <p:stCondLst>
                              <p:cond delay="4000"/>
                            </p:stCondLst>
                            <p:childTnLst>
                              <p:par>
                                <p:cTn id="69" presetID="4" presetClass="entr" presetSubtype="16" fill="hold" grpId="17" nodeType="afterEffect">
                                  <p:stCondLst>
                                    <p:cond delay="0"/>
                                  </p:stCondLst>
                                  <p:iterate>
                                    <p:tmAbs val="0"/>
                                  </p:iterate>
                                  <p:childTnLst>
                                    <p:set>
                                      <p:cBhvr>
                                        <p:cTn id="70" fill="hold"/>
                                        <p:tgtEl>
                                          <p:spTgt spid="1203"/>
                                        </p:tgtEl>
                                        <p:attrNameLst>
                                          <p:attrName>style.visibility</p:attrName>
                                        </p:attrNameLst>
                                      </p:cBhvr>
                                      <p:to>
                                        <p:strVal val="visible"/>
                                      </p:to>
                                    </p:set>
                                    <p:animEffect transition="in" filter="box(in)">
                                      <p:cBhvr>
                                        <p:cTn id="71" dur="250"/>
                                        <p:tgtEl>
                                          <p:spTgt spid="1203"/>
                                        </p:tgtEl>
                                      </p:cBhvr>
                                    </p:animEffect>
                                  </p:childTnLst>
                                </p:cTn>
                              </p:par>
                            </p:childTnLst>
                          </p:cTn>
                        </p:par>
                        <p:par>
                          <p:cTn id="72" fill="hold">
                            <p:stCondLst>
                              <p:cond delay="4250"/>
                            </p:stCondLst>
                            <p:childTnLst>
                              <p:par>
                                <p:cTn id="73" presetID="4" presetClass="entr" presetSubtype="16" fill="hold" grpId="18" nodeType="afterEffect">
                                  <p:stCondLst>
                                    <p:cond delay="0"/>
                                  </p:stCondLst>
                                  <p:iterate>
                                    <p:tmAbs val="0"/>
                                  </p:iterate>
                                  <p:childTnLst>
                                    <p:set>
                                      <p:cBhvr>
                                        <p:cTn id="74" fill="hold"/>
                                        <p:tgtEl>
                                          <p:spTgt spid="1206"/>
                                        </p:tgtEl>
                                        <p:attrNameLst>
                                          <p:attrName>style.visibility</p:attrName>
                                        </p:attrNameLst>
                                      </p:cBhvr>
                                      <p:to>
                                        <p:strVal val="visible"/>
                                      </p:to>
                                    </p:set>
                                    <p:animEffect transition="in" filter="box(in)">
                                      <p:cBhvr>
                                        <p:cTn id="75" dur="250"/>
                                        <p:tgtEl>
                                          <p:spTgt spid="1206"/>
                                        </p:tgtEl>
                                      </p:cBhvr>
                                    </p:animEffect>
                                  </p:childTnLst>
                                </p:cTn>
                              </p:par>
                            </p:childTnLst>
                          </p:cTn>
                        </p:par>
                        <p:par>
                          <p:cTn id="76" fill="hold">
                            <p:stCondLst>
                              <p:cond delay="4500"/>
                            </p:stCondLst>
                            <p:childTnLst>
                              <p:par>
                                <p:cTn id="77" presetID="4" presetClass="entr" presetSubtype="16" fill="hold" grpId="19" nodeType="afterEffect">
                                  <p:stCondLst>
                                    <p:cond delay="0"/>
                                  </p:stCondLst>
                                  <p:iterate>
                                    <p:tmAbs val="0"/>
                                  </p:iterate>
                                  <p:childTnLst>
                                    <p:set>
                                      <p:cBhvr>
                                        <p:cTn id="78" fill="hold"/>
                                        <p:tgtEl>
                                          <p:spTgt spid="1207"/>
                                        </p:tgtEl>
                                        <p:attrNameLst>
                                          <p:attrName>style.visibility</p:attrName>
                                        </p:attrNameLst>
                                      </p:cBhvr>
                                      <p:to>
                                        <p:strVal val="visible"/>
                                      </p:to>
                                    </p:set>
                                    <p:animEffect transition="in" filter="box(in)">
                                      <p:cBhvr>
                                        <p:cTn id="79" dur="250"/>
                                        <p:tgtEl>
                                          <p:spTgt spid="1207"/>
                                        </p:tgtEl>
                                      </p:cBhvr>
                                    </p:animEffect>
                                  </p:childTnLst>
                                </p:cTn>
                              </p:par>
                            </p:childTnLst>
                          </p:cTn>
                        </p:par>
                        <p:par>
                          <p:cTn id="80" fill="hold">
                            <p:stCondLst>
                              <p:cond delay="4750"/>
                            </p:stCondLst>
                            <p:childTnLst>
                              <p:par>
                                <p:cTn id="81" presetID="4" presetClass="entr" presetSubtype="16" fill="hold" grpId="20" nodeType="afterEffect">
                                  <p:stCondLst>
                                    <p:cond delay="0"/>
                                  </p:stCondLst>
                                  <p:iterate>
                                    <p:tmAbs val="0"/>
                                  </p:iterate>
                                  <p:childTnLst>
                                    <p:set>
                                      <p:cBhvr>
                                        <p:cTn id="82" fill="hold"/>
                                        <p:tgtEl>
                                          <p:spTgt spid="1208"/>
                                        </p:tgtEl>
                                        <p:attrNameLst>
                                          <p:attrName>style.visibility</p:attrName>
                                        </p:attrNameLst>
                                      </p:cBhvr>
                                      <p:to>
                                        <p:strVal val="visible"/>
                                      </p:to>
                                    </p:set>
                                    <p:animEffect transition="in" filter="box(in)">
                                      <p:cBhvr>
                                        <p:cTn id="83" dur="250"/>
                                        <p:tgtEl>
                                          <p:spTgt spid="1208"/>
                                        </p:tgtEl>
                                      </p:cBhvr>
                                    </p:animEffect>
                                  </p:childTnLst>
                                </p:cTn>
                              </p:par>
                            </p:childTnLst>
                          </p:cTn>
                        </p:par>
                        <p:par>
                          <p:cTn id="84" fill="hold">
                            <p:stCondLst>
                              <p:cond delay="5000"/>
                            </p:stCondLst>
                            <p:childTnLst>
                              <p:par>
                                <p:cTn id="85" presetID="4" presetClass="entr" presetSubtype="16" fill="hold" grpId="21" nodeType="afterEffect">
                                  <p:stCondLst>
                                    <p:cond delay="0"/>
                                  </p:stCondLst>
                                  <p:iterate>
                                    <p:tmAbs val="0"/>
                                  </p:iterate>
                                  <p:childTnLst>
                                    <p:set>
                                      <p:cBhvr>
                                        <p:cTn id="86" fill="hold"/>
                                        <p:tgtEl>
                                          <p:spTgt spid="1209"/>
                                        </p:tgtEl>
                                        <p:attrNameLst>
                                          <p:attrName>style.visibility</p:attrName>
                                        </p:attrNameLst>
                                      </p:cBhvr>
                                      <p:to>
                                        <p:strVal val="visible"/>
                                      </p:to>
                                    </p:set>
                                    <p:animEffect transition="in" filter="box(in)">
                                      <p:cBhvr>
                                        <p:cTn id="87" dur="250"/>
                                        <p:tgtEl>
                                          <p:spTgt spid="1209"/>
                                        </p:tgtEl>
                                      </p:cBhvr>
                                    </p:animEffect>
                                  </p:childTnLst>
                                </p:cTn>
                              </p:par>
                            </p:childTnLst>
                          </p:cTn>
                        </p:par>
                        <p:par>
                          <p:cTn id="88" fill="hold">
                            <p:stCondLst>
                              <p:cond delay="5250"/>
                            </p:stCondLst>
                            <p:childTnLst>
                              <p:par>
                                <p:cTn id="89" presetID="4" presetClass="entr" presetSubtype="16" fill="hold" grpId="22" nodeType="afterEffect">
                                  <p:stCondLst>
                                    <p:cond delay="0"/>
                                  </p:stCondLst>
                                  <p:iterate>
                                    <p:tmAbs val="0"/>
                                  </p:iterate>
                                  <p:childTnLst>
                                    <p:set>
                                      <p:cBhvr>
                                        <p:cTn id="90" fill="hold"/>
                                        <p:tgtEl>
                                          <p:spTgt spid="1210"/>
                                        </p:tgtEl>
                                        <p:attrNameLst>
                                          <p:attrName>style.visibility</p:attrName>
                                        </p:attrNameLst>
                                      </p:cBhvr>
                                      <p:to>
                                        <p:strVal val="visible"/>
                                      </p:to>
                                    </p:set>
                                    <p:animEffect transition="in" filter="box(in)">
                                      <p:cBhvr>
                                        <p:cTn id="91" dur="250"/>
                                        <p:tgtEl>
                                          <p:spTgt spid="1210"/>
                                        </p:tgtEl>
                                      </p:cBhvr>
                                    </p:animEffect>
                                  </p:childTnLst>
                                </p:cTn>
                              </p:par>
                            </p:childTnLst>
                          </p:cTn>
                        </p:par>
                        <p:par>
                          <p:cTn id="92" fill="hold">
                            <p:stCondLst>
                              <p:cond delay="5500"/>
                            </p:stCondLst>
                            <p:childTnLst>
                              <p:par>
                                <p:cTn id="93" presetID="4" presetClass="entr" presetSubtype="16" fill="hold" grpId="23" nodeType="afterEffect">
                                  <p:stCondLst>
                                    <p:cond delay="0"/>
                                  </p:stCondLst>
                                  <p:iterate>
                                    <p:tmAbs val="0"/>
                                  </p:iterate>
                                  <p:childTnLst>
                                    <p:set>
                                      <p:cBhvr>
                                        <p:cTn id="94" fill="hold"/>
                                        <p:tgtEl>
                                          <p:spTgt spid="1211"/>
                                        </p:tgtEl>
                                        <p:attrNameLst>
                                          <p:attrName>style.visibility</p:attrName>
                                        </p:attrNameLst>
                                      </p:cBhvr>
                                      <p:to>
                                        <p:strVal val="visible"/>
                                      </p:to>
                                    </p:set>
                                    <p:animEffect transition="in" filter="box(in)">
                                      <p:cBhvr>
                                        <p:cTn id="95" dur="250"/>
                                        <p:tgtEl>
                                          <p:spTgt spid="1211"/>
                                        </p:tgtEl>
                                      </p:cBhvr>
                                    </p:animEffect>
                                  </p:childTnLst>
                                </p:cTn>
                              </p:par>
                            </p:childTnLst>
                          </p:cTn>
                        </p:par>
                        <p:par>
                          <p:cTn id="96" fill="hold">
                            <p:stCondLst>
                              <p:cond delay="5750"/>
                            </p:stCondLst>
                            <p:childTnLst>
                              <p:par>
                                <p:cTn id="97" presetID="4" presetClass="entr" presetSubtype="16" fill="hold" grpId="24" nodeType="afterEffect">
                                  <p:stCondLst>
                                    <p:cond delay="0"/>
                                  </p:stCondLst>
                                  <p:iterate>
                                    <p:tmAbs val="0"/>
                                  </p:iterate>
                                  <p:childTnLst>
                                    <p:set>
                                      <p:cBhvr>
                                        <p:cTn id="98" fill="hold"/>
                                        <p:tgtEl>
                                          <p:spTgt spid="1212"/>
                                        </p:tgtEl>
                                        <p:attrNameLst>
                                          <p:attrName>style.visibility</p:attrName>
                                        </p:attrNameLst>
                                      </p:cBhvr>
                                      <p:to>
                                        <p:strVal val="visible"/>
                                      </p:to>
                                    </p:set>
                                    <p:animEffect transition="in" filter="box(in)">
                                      <p:cBhvr>
                                        <p:cTn id="99" dur="250"/>
                                        <p:tgtEl>
                                          <p:spTgt spid="1212"/>
                                        </p:tgtEl>
                                      </p:cBhvr>
                                    </p:animEffect>
                                  </p:childTnLst>
                                </p:cTn>
                              </p:par>
                            </p:childTnLst>
                          </p:cTn>
                        </p:par>
                        <p:par>
                          <p:cTn id="100" fill="hold">
                            <p:stCondLst>
                              <p:cond delay="6000"/>
                            </p:stCondLst>
                            <p:childTnLst>
                              <p:par>
                                <p:cTn id="101" presetID="4" presetClass="entr" presetSubtype="16" fill="hold" grpId="25" nodeType="afterEffect">
                                  <p:stCondLst>
                                    <p:cond delay="0"/>
                                  </p:stCondLst>
                                  <p:iterate>
                                    <p:tmAbs val="0"/>
                                  </p:iterate>
                                  <p:childTnLst>
                                    <p:set>
                                      <p:cBhvr>
                                        <p:cTn id="102" fill="hold"/>
                                        <p:tgtEl>
                                          <p:spTgt spid="1213"/>
                                        </p:tgtEl>
                                        <p:attrNameLst>
                                          <p:attrName>style.visibility</p:attrName>
                                        </p:attrNameLst>
                                      </p:cBhvr>
                                      <p:to>
                                        <p:strVal val="visible"/>
                                      </p:to>
                                    </p:set>
                                    <p:animEffect transition="in" filter="box(in)">
                                      <p:cBhvr>
                                        <p:cTn id="103" dur="250"/>
                                        <p:tgtEl>
                                          <p:spTgt spid="1213"/>
                                        </p:tgtEl>
                                      </p:cBhvr>
                                    </p:animEffect>
                                  </p:childTnLst>
                                </p:cTn>
                              </p:par>
                            </p:childTnLst>
                          </p:cTn>
                        </p:par>
                        <p:par>
                          <p:cTn id="104" fill="hold">
                            <p:stCondLst>
                              <p:cond delay="6250"/>
                            </p:stCondLst>
                            <p:childTnLst>
                              <p:par>
                                <p:cTn id="105" presetID="4" presetClass="entr" presetSubtype="16" fill="hold" grpId="26" nodeType="afterEffect">
                                  <p:stCondLst>
                                    <p:cond delay="0"/>
                                  </p:stCondLst>
                                  <p:iterate>
                                    <p:tmAbs val="0"/>
                                  </p:iterate>
                                  <p:childTnLst>
                                    <p:set>
                                      <p:cBhvr>
                                        <p:cTn id="106" fill="hold"/>
                                        <p:tgtEl>
                                          <p:spTgt spid="1214"/>
                                        </p:tgtEl>
                                        <p:attrNameLst>
                                          <p:attrName>style.visibility</p:attrName>
                                        </p:attrNameLst>
                                      </p:cBhvr>
                                      <p:to>
                                        <p:strVal val="visible"/>
                                      </p:to>
                                    </p:set>
                                    <p:animEffect transition="in" filter="box(in)">
                                      <p:cBhvr>
                                        <p:cTn id="107" dur="250"/>
                                        <p:tgtEl>
                                          <p:spTgt spid="1214"/>
                                        </p:tgtEl>
                                      </p:cBhvr>
                                    </p:animEffect>
                                  </p:childTnLst>
                                </p:cTn>
                              </p:par>
                            </p:childTnLst>
                          </p:cTn>
                        </p:par>
                        <p:par>
                          <p:cTn id="108" fill="hold">
                            <p:stCondLst>
                              <p:cond delay="6500"/>
                            </p:stCondLst>
                            <p:childTnLst>
                              <p:par>
                                <p:cTn id="109" presetID="4" presetClass="entr" presetSubtype="16" fill="hold" grpId="27" nodeType="afterEffect">
                                  <p:stCondLst>
                                    <p:cond delay="0"/>
                                  </p:stCondLst>
                                  <p:iterate>
                                    <p:tmAbs val="0"/>
                                  </p:iterate>
                                  <p:childTnLst>
                                    <p:set>
                                      <p:cBhvr>
                                        <p:cTn id="110" fill="hold"/>
                                        <p:tgtEl>
                                          <p:spTgt spid="1215"/>
                                        </p:tgtEl>
                                        <p:attrNameLst>
                                          <p:attrName>style.visibility</p:attrName>
                                        </p:attrNameLst>
                                      </p:cBhvr>
                                      <p:to>
                                        <p:strVal val="visible"/>
                                      </p:to>
                                    </p:set>
                                    <p:animEffect transition="in" filter="box(in)">
                                      <p:cBhvr>
                                        <p:cTn id="111" dur="250"/>
                                        <p:tgtEl>
                                          <p:spTgt spid="1215"/>
                                        </p:tgtEl>
                                      </p:cBhvr>
                                    </p:animEffect>
                                  </p:childTnLst>
                                </p:cTn>
                              </p:par>
                            </p:childTnLst>
                          </p:cTn>
                        </p:par>
                        <p:par>
                          <p:cTn id="112" fill="hold">
                            <p:stCondLst>
                              <p:cond delay="6750"/>
                            </p:stCondLst>
                            <p:childTnLst>
                              <p:par>
                                <p:cTn id="113" presetID="4" presetClass="entr" presetSubtype="16" fill="hold" grpId="28" nodeType="afterEffect">
                                  <p:stCondLst>
                                    <p:cond delay="0"/>
                                  </p:stCondLst>
                                  <p:iterate>
                                    <p:tmAbs val="0"/>
                                  </p:iterate>
                                  <p:childTnLst>
                                    <p:set>
                                      <p:cBhvr>
                                        <p:cTn id="114" fill="hold"/>
                                        <p:tgtEl>
                                          <p:spTgt spid="1216"/>
                                        </p:tgtEl>
                                        <p:attrNameLst>
                                          <p:attrName>style.visibility</p:attrName>
                                        </p:attrNameLst>
                                      </p:cBhvr>
                                      <p:to>
                                        <p:strVal val="visible"/>
                                      </p:to>
                                    </p:set>
                                    <p:animEffect transition="in" filter="box(in)">
                                      <p:cBhvr>
                                        <p:cTn id="115" dur="250"/>
                                        <p:tgtEl>
                                          <p:spTgt spid="1216"/>
                                        </p:tgtEl>
                                      </p:cBhvr>
                                    </p:animEffect>
                                  </p:childTnLst>
                                </p:cTn>
                              </p:par>
                            </p:childTnLst>
                          </p:cTn>
                        </p:par>
                        <p:par>
                          <p:cTn id="116" fill="hold">
                            <p:stCondLst>
                              <p:cond delay="7000"/>
                            </p:stCondLst>
                            <p:childTnLst>
                              <p:par>
                                <p:cTn id="117" presetID="4" presetClass="entr" presetSubtype="16" fill="hold" grpId="29" nodeType="afterEffect">
                                  <p:stCondLst>
                                    <p:cond delay="0"/>
                                  </p:stCondLst>
                                  <p:iterate>
                                    <p:tmAbs val="0"/>
                                  </p:iterate>
                                  <p:childTnLst>
                                    <p:set>
                                      <p:cBhvr>
                                        <p:cTn id="118" fill="hold"/>
                                        <p:tgtEl>
                                          <p:spTgt spid="1217"/>
                                        </p:tgtEl>
                                        <p:attrNameLst>
                                          <p:attrName>style.visibility</p:attrName>
                                        </p:attrNameLst>
                                      </p:cBhvr>
                                      <p:to>
                                        <p:strVal val="visible"/>
                                      </p:to>
                                    </p:set>
                                    <p:animEffect transition="in" filter="box(in)">
                                      <p:cBhvr>
                                        <p:cTn id="119" dur="250"/>
                                        <p:tgtEl>
                                          <p:spTgt spid="1217"/>
                                        </p:tgtEl>
                                      </p:cBhvr>
                                    </p:animEffect>
                                  </p:childTnLst>
                                </p:cTn>
                              </p:par>
                            </p:childTnLst>
                          </p:cTn>
                        </p:par>
                        <p:par>
                          <p:cTn id="120" fill="hold">
                            <p:stCondLst>
                              <p:cond delay="7250"/>
                            </p:stCondLst>
                            <p:childTnLst>
                              <p:par>
                                <p:cTn id="121" presetID="4" presetClass="entr" presetSubtype="16" fill="hold" grpId="30" nodeType="afterEffect">
                                  <p:stCondLst>
                                    <p:cond delay="0"/>
                                  </p:stCondLst>
                                  <p:iterate>
                                    <p:tmAbs val="0"/>
                                  </p:iterate>
                                  <p:childTnLst>
                                    <p:set>
                                      <p:cBhvr>
                                        <p:cTn id="122" fill="hold"/>
                                        <p:tgtEl>
                                          <p:spTgt spid="1218"/>
                                        </p:tgtEl>
                                        <p:attrNameLst>
                                          <p:attrName>style.visibility</p:attrName>
                                        </p:attrNameLst>
                                      </p:cBhvr>
                                      <p:to>
                                        <p:strVal val="visible"/>
                                      </p:to>
                                    </p:set>
                                    <p:animEffect transition="in" filter="box(in)">
                                      <p:cBhvr>
                                        <p:cTn id="123" dur="250"/>
                                        <p:tgtEl>
                                          <p:spTgt spid="1218"/>
                                        </p:tgtEl>
                                      </p:cBhvr>
                                    </p:animEffect>
                                  </p:childTnLst>
                                </p:cTn>
                              </p:par>
                            </p:childTnLst>
                          </p:cTn>
                        </p:par>
                        <p:par>
                          <p:cTn id="124" fill="hold">
                            <p:stCondLst>
                              <p:cond delay="7500"/>
                            </p:stCondLst>
                            <p:childTnLst>
                              <p:par>
                                <p:cTn id="125" presetID="4" presetClass="entr" presetSubtype="16" fill="hold" grpId="31" nodeType="afterEffect">
                                  <p:stCondLst>
                                    <p:cond delay="0"/>
                                  </p:stCondLst>
                                  <p:iterate>
                                    <p:tmAbs val="0"/>
                                  </p:iterate>
                                  <p:childTnLst>
                                    <p:set>
                                      <p:cBhvr>
                                        <p:cTn id="126" fill="hold"/>
                                        <p:tgtEl>
                                          <p:spTgt spid="1219"/>
                                        </p:tgtEl>
                                        <p:attrNameLst>
                                          <p:attrName>style.visibility</p:attrName>
                                        </p:attrNameLst>
                                      </p:cBhvr>
                                      <p:to>
                                        <p:strVal val="visible"/>
                                      </p:to>
                                    </p:set>
                                    <p:animEffect transition="in" filter="box(in)">
                                      <p:cBhvr>
                                        <p:cTn id="127" dur="250"/>
                                        <p:tgtEl>
                                          <p:spTgt spid="1219"/>
                                        </p:tgtEl>
                                      </p:cBhvr>
                                    </p:animEffect>
                                  </p:childTnLst>
                                </p:cTn>
                              </p:par>
                            </p:childTnLst>
                          </p:cTn>
                        </p:par>
                        <p:par>
                          <p:cTn id="128" fill="hold">
                            <p:stCondLst>
                              <p:cond delay="7750"/>
                            </p:stCondLst>
                            <p:childTnLst>
                              <p:par>
                                <p:cTn id="129" presetID="4" presetClass="entr" presetSubtype="16" fill="hold" grpId="32" nodeType="afterEffect">
                                  <p:stCondLst>
                                    <p:cond delay="0"/>
                                  </p:stCondLst>
                                  <p:iterate>
                                    <p:tmAbs val="0"/>
                                  </p:iterate>
                                  <p:childTnLst>
                                    <p:set>
                                      <p:cBhvr>
                                        <p:cTn id="130" fill="hold"/>
                                        <p:tgtEl>
                                          <p:spTgt spid="1220"/>
                                        </p:tgtEl>
                                        <p:attrNameLst>
                                          <p:attrName>style.visibility</p:attrName>
                                        </p:attrNameLst>
                                      </p:cBhvr>
                                      <p:to>
                                        <p:strVal val="visible"/>
                                      </p:to>
                                    </p:set>
                                    <p:animEffect transition="in" filter="box(in)">
                                      <p:cBhvr>
                                        <p:cTn id="131" dur="250"/>
                                        <p:tgtEl>
                                          <p:spTgt spid="1220"/>
                                        </p:tgtEl>
                                      </p:cBhvr>
                                    </p:animEffect>
                                  </p:childTnLst>
                                </p:cTn>
                              </p:par>
                            </p:childTnLst>
                          </p:cTn>
                        </p:par>
                        <p:par>
                          <p:cTn id="132" fill="hold">
                            <p:stCondLst>
                              <p:cond delay="8000"/>
                            </p:stCondLst>
                            <p:childTnLst>
                              <p:par>
                                <p:cTn id="133" presetID="4" presetClass="entr" presetSubtype="16" fill="hold" grpId="33" nodeType="afterEffect">
                                  <p:stCondLst>
                                    <p:cond delay="0"/>
                                  </p:stCondLst>
                                  <p:iterate>
                                    <p:tmAbs val="0"/>
                                  </p:iterate>
                                  <p:childTnLst>
                                    <p:set>
                                      <p:cBhvr>
                                        <p:cTn id="134" fill="hold"/>
                                        <p:tgtEl>
                                          <p:spTgt spid="1221"/>
                                        </p:tgtEl>
                                        <p:attrNameLst>
                                          <p:attrName>style.visibility</p:attrName>
                                        </p:attrNameLst>
                                      </p:cBhvr>
                                      <p:to>
                                        <p:strVal val="visible"/>
                                      </p:to>
                                    </p:set>
                                    <p:animEffect transition="in" filter="box(in)">
                                      <p:cBhvr>
                                        <p:cTn id="135" dur="250"/>
                                        <p:tgtEl>
                                          <p:spTgt spid="1221"/>
                                        </p:tgtEl>
                                      </p:cBhvr>
                                    </p:animEffect>
                                  </p:childTnLst>
                                </p:cTn>
                              </p:par>
                            </p:childTnLst>
                          </p:cTn>
                        </p:par>
                        <p:par>
                          <p:cTn id="136" fill="hold">
                            <p:stCondLst>
                              <p:cond delay="8250"/>
                            </p:stCondLst>
                            <p:childTnLst>
                              <p:par>
                                <p:cTn id="137" presetID="4" presetClass="entr" presetSubtype="16" fill="hold" grpId="34" nodeType="afterEffect">
                                  <p:stCondLst>
                                    <p:cond delay="0"/>
                                  </p:stCondLst>
                                  <p:iterate>
                                    <p:tmAbs val="0"/>
                                  </p:iterate>
                                  <p:childTnLst>
                                    <p:set>
                                      <p:cBhvr>
                                        <p:cTn id="138" fill="hold"/>
                                        <p:tgtEl>
                                          <p:spTgt spid="1222"/>
                                        </p:tgtEl>
                                        <p:attrNameLst>
                                          <p:attrName>style.visibility</p:attrName>
                                        </p:attrNameLst>
                                      </p:cBhvr>
                                      <p:to>
                                        <p:strVal val="visible"/>
                                      </p:to>
                                    </p:set>
                                    <p:animEffect transition="in" filter="box(in)">
                                      <p:cBhvr>
                                        <p:cTn id="139" dur="250"/>
                                        <p:tgtEl>
                                          <p:spTgt spid="1222"/>
                                        </p:tgtEl>
                                      </p:cBhvr>
                                    </p:animEffect>
                                  </p:childTnLst>
                                </p:cTn>
                              </p:par>
                            </p:childTnLst>
                          </p:cTn>
                        </p:par>
                        <p:par>
                          <p:cTn id="140" fill="hold">
                            <p:stCondLst>
                              <p:cond delay="8500"/>
                            </p:stCondLst>
                            <p:childTnLst>
                              <p:par>
                                <p:cTn id="141" presetID="4" presetClass="entr" presetSubtype="16" fill="hold" grpId="35" nodeType="afterEffect">
                                  <p:stCondLst>
                                    <p:cond delay="0"/>
                                  </p:stCondLst>
                                  <p:iterate>
                                    <p:tmAbs val="0"/>
                                  </p:iterate>
                                  <p:childTnLst>
                                    <p:set>
                                      <p:cBhvr>
                                        <p:cTn id="142" fill="hold"/>
                                        <p:tgtEl>
                                          <p:spTgt spid="1223"/>
                                        </p:tgtEl>
                                        <p:attrNameLst>
                                          <p:attrName>style.visibility</p:attrName>
                                        </p:attrNameLst>
                                      </p:cBhvr>
                                      <p:to>
                                        <p:strVal val="visible"/>
                                      </p:to>
                                    </p:set>
                                    <p:animEffect transition="in" filter="box(in)">
                                      <p:cBhvr>
                                        <p:cTn id="143" dur="250"/>
                                        <p:tgtEl>
                                          <p:spTgt spid="1223"/>
                                        </p:tgtEl>
                                      </p:cBhvr>
                                    </p:animEffect>
                                  </p:childTnLst>
                                </p:cTn>
                              </p:par>
                            </p:childTnLst>
                          </p:cTn>
                        </p:par>
                        <p:par>
                          <p:cTn id="144" fill="hold">
                            <p:stCondLst>
                              <p:cond delay="8750"/>
                            </p:stCondLst>
                            <p:childTnLst>
                              <p:par>
                                <p:cTn id="145" presetID="4" presetClass="entr" presetSubtype="16" fill="hold" grpId="36" nodeType="afterEffect">
                                  <p:stCondLst>
                                    <p:cond delay="0"/>
                                  </p:stCondLst>
                                  <p:iterate>
                                    <p:tmAbs val="0"/>
                                  </p:iterate>
                                  <p:childTnLst>
                                    <p:set>
                                      <p:cBhvr>
                                        <p:cTn id="146" fill="hold"/>
                                        <p:tgtEl>
                                          <p:spTgt spid="1224"/>
                                        </p:tgtEl>
                                        <p:attrNameLst>
                                          <p:attrName>style.visibility</p:attrName>
                                        </p:attrNameLst>
                                      </p:cBhvr>
                                      <p:to>
                                        <p:strVal val="visible"/>
                                      </p:to>
                                    </p:set>
                                    <p:animEffect transition="in" filter="box(in)">
                                      <p:cBhvr>
                                        <p:cTn id="147" dur="250"/>
                                        <p:tgtEl>
                                          <p:spTgt spid="1224"/>
                                        </p:tgtEl>
                                      </p:cBhvr>
                                    </p:animEffect>
                                  </p:childTnLst>
                                </p:cTn>
                              </p:par>
                            </p:childTnLst>
                          </p:cTn>
                        </p:par>
                        <p:par>
                          <p:cTn id="148" fill="hold">
                            <p:stCondLst>
                              <p:cond delay="9000"/>
                            </p:stCondLst>
                            <p:childTnLst>
                              <p:par>
                                <p:cTn id="149" presetID="4" presetClass="entr" presetSubtype="16" fill="hold" grpId="37" nodeType="afterEffect">
                                  <p:stCondLst>
                                    <p:cond delay="0"/>
                                  </p:stCondLst>
                                  <p:iterate>
                                    <p:tmAbs val="0"/>
                                  </p:iterate>
                                  <p:childTnLst>
                                    <p:set>
                                      <p:cBhvr>
                                        <p:cTn id="150" fill="hold"/>
                                        <p:tgtEl>
                                          <p:spTgt spid="1225"/>
                                        </p:tgtEl>
                                        <p:attrNameLst>
                                          <p:attrName>style.visibility</p:attrName>
                                        </p:attrNameLst>
                                      </p:cBhvr>
                                      <p:to>
                                        <p:strVal val="visible"/>
                                      </p:to>
                                    </p:set>
                                    <p:animEffect transition="in" filter="box(in)">
                                      <p:cBhvr>
                                        <p:cTn id="151" dur="250"/>
                                        <p:tgtEl>
                                          <p:spTgt spid="1225"/>
                                        </p:tgtEl>
                                      </p:cBhvr>
                                    </p:animEffect>
                                  </p:childTnLst>
                                </p:cTn>
                              </p:par>
                            </p:childTnLst>
                          </p:cTn>
                        </p:par>
                        <p:par>
                          <p:cTn id="152" fill="hold">
                            <p:stCondLst>
                              <p:cond delay="9250"/>
                            </p:stCondLst>
                            <p:childTnLst>
                              <p:par>
                                <p:cTn id="153" presetID="4" presetClass="entr" presetSubtype="16" fill="hold" grpId="38" nodeType="afterEffect">
                                  <p:stCondLst>
                                    <p:cond delay="0"/>
                                  </p:stCondLst>
                                  <p:iterate>
                                    <p:tmAbs val="0"/>
                                  </p:iterate>
                                  <p:childTnLst>
                                    <p:set>
                                      <p:cBhvr>
                                        <p:cTn id="154" fill="hold"/>
                                        <p:tgtEl>
                                          <p:spTgt spid="1226"/>
                                        </p:tgtEl>
                                        <p:attrNameLst>
                                          <p:attrName>style.visibility</p:attrName>
                                        </p:attrNameLst>
                                      </p:cBhvr>
                                      <p:to>
                                        <p:strVal val="visible"/>
                                      </p:to>
                                    </p:set>
                                    <p:animEffect transition="in" filter="box(in)">
                                      <p:cBhvr>
                                        <p:cTn id="155" dur="250"/>
                                        <p:tgtEl>
                                          <p:spTgt spid="1226"/>
                                        </p:tgtEl>
                                      </p:cBhvr>
                                    </p:animEffect>
                                  </p:childTnLst>
                                </p:cTn>
                              </p:par>
                            </p:childTnLst>
                          </p:cTn>
                        </p:par>
                        <p:par>
                          <p:cTn id="156" fill="hold">
                            <p:stCondLst>
                              <p:cond delay="9500"/>
                            </p:stCondLst>
                            <p:childTnLst>
                              <p:par>
                                <p:cTn id="157" presetID="4" presetClass="entr" presetSubtype="16" fill="hold" grpId="39" nodeType="afterEffect">
                                  <p:stCondLst>
                                    <p:cond delay="0"/>
                                  </p:stCondLst>
                                  <p:iterate>
                                    <p:tmAbs val="0"/>
                                  </p:iterate>
                                  <p:childTnLst>
                                    <p:set>
                                      <p:cBhvr>
                                        <p:cTn id="158" fill="hold"/>
                                        <p:tgtEl>
                                          <p:spTgt spid="1227"/>
                                        </p:tgtEl>
                                        <p:attrNameLst>
                                          <p:attrName>style.visibility</p:attrName>
                                        </p:attrNameLst>
                                      </p:cBhvr>
                                      <p:to>
                                        <p:strVal val="visible"/>
                                      </p:to>
                                    </p:set>
                                    <p:animEffect transition="in" filter="box(in)">
                                      <p:cBhvr>
                                        <p:cTn id="159" dur="250"/>
                                        <p:tgtEl>
                                          <p:spTgt spid="1227"/>
                                        </p:tgtEl>
                                      </p:cBhvr>
                                    </p:animEffect>
                                  </p:childTnLst>
                                </p:cTn>
                              </p:par>
                            </p:childTnLst>
                          </p:cTn>
                        </p:par>
                        <p:par>
                          <p:cTn id="160" fill="hold">
                            <p:stCondLst>
                              <p:cond delay="9750"/>
                            </p:stCondLst>
                            <p:childTnLst>
                              <p:par>
                                <p:cTn id="161" presetID="4" presetClass="entr" presetSubtype="16" fill="hold" grpId="40" nodeType="afterEffect">
                                  <p:stCondLst>
                                    <p:cond delay="0"/>
                                  </p:stCondLst>
                                  <p:iterate>
                                    <p:tmAbs val="0"/>
                                  </p:iterate>
                                  <p:childTnLst>
                                    <p:set>
                                      <p:cBhvr>
                                        <p:cTn id="162" fill="hold"/>
                                        <p:tgtEl>
                                          <p:spTgt spid="1228"/>
                                        </p:tgtEl>
                                        <p:attrNameLst>
                                          <p:attrName>style.visibility</p:attrName>
                                        </p:attrNameLst>
                                      </p:cBhvr>
                                      <p:to>
                                        <p:strVal val="visible"/>
                                      </p:to>
                                    </p:set>
                                    <p:animEffect transition="in" filter="box(in)">
                                      <p:cBhvr>
                                        <p:cTn id="163" dur="250"/>
                                        <p:tgtEl>
                                          <p:spTgt spid="1228"/>
                                        </p:tgtEl>
                                      </p:cBhvr>
                                    </p:animEffect>
                                  </p:childTnLst>
                                </p:cTn>
                              </p:par>
                            </p:childTnLst>
                          </p:cTn>
                        </p:par>
                        <p:par>
                          <p:cTn id="164" fill="hold">
                            <p:stCondLst>
                              <p:cond delay="10000"/>
                            </p:stCondLst>
                            <p:childTnLst>
                              <p:par>
                                <p:cTn id="165" presetID="4" presetClass="entr" presetSubtype="16" fill="hold" grpId="41" nodeType="afterEffect">
                                  <p:stCondLst>
                                    <p:cond delay="0"/>
                                  </p:stCondLst>
                                  <p:iterate>
                                    <p:tmAbs val="0"/>
                                  </p:iterate>
                                  <p:childTnLst>
                                    <p:set>
                                      <p:cBhvr>
                                        <p:cTn id="166" fill="hold"/>
                                        <p:tgtEl>
                                          <p:spTgt spid="1229"/>
                                        </p:tgtEl>
                                        <p:attrNameLst>
                                          <p:attrName>style.visibility</p:attrName>
                                        </p:attrNameLst>
                                      </p:cBhvr>
                                      <p:to>
                                        <p:strVal val="visible"/>
                                      </p:to>
                                    </p:set>
                                    <p:animEffect transition="in" filter="box(in)">
                                      <p:cBhvr>
                                        <p:cTn id="167" dur="250"/>
                                        <p:tgtEl>
                                          <p:spTgt spid="1229"/>
                                        </p:tgtEl>
                                      </p:cBhvr>
                                    </p:animEffect>
                                  </p:childTnLst>
                                </p:cTn>
                              </p:par>
                            </p:childTnLst>
                          </p:cTn>
                        </p:par>
                        <p:par>
                          <p:cTn id="168" fill="hold">
                            <p:stCondLst>
                              <p:cond delay="10250"/>
                            </p:stCondLst>
                            <p:childTnLst>
                              <p:par>
                                <p:cTn id="169" presetID="4" presetClass="entr" presetSubtype="16" fill="hold" grpId="42" nodeType="afterEffect">
                                  <p:stCondLst>
                                    <p:cond delay="0"/>
                                  </p:stCondLst>
                                  <p:iterate>
                                    <p:tmAbs val="0"/>
                                  </p:iterate>
                                  <p:childTnLst>
                                    <p:set>
                                      <p:cBhvr>
                                        <p:cTn id="170" fill="hold"/>
                                        <p:tgtEl>
                                          <p:spTgt spid="1230"/>
                                        </p:tgtEl>
                                        <p:attrNameLst>
                                          <p:attrName>style.visibility</p:attrName>
                                        </p:attrNameLst>
                                      </p:cBhvr>
                                      <p:to>
                                        <p:strVal val="visible"/>
                                      </p:to>
                                    </p:set>
                                    <p:animEffect transition="in" filter="box(in)">
                                      <p:cBhvr>
                                        <p:cTn id="171" dur="250"/>
                                        <p:tgtEl>
                                          <p:spTgt spid="1230"/>
                                        </p:tgtEl>
                                      </p:cBhvr>
                                    </p:animEffect>
                                  </p:childTnLst>
                                </p:cTn>
                              </p:par>
                            </p:childTnLst>
                          </p:cTn>
                        </p:par>
                        <p:par>
                          <p:cTn id="172" fill="hold">
                            <p:stCondLst>
                              <p:cond delay="10500"/>
                            </p:stCondLst>
                            <p:childTnLst>
                              <p:par>
                                <p:cTn id="173" presetID="4" presetClass="entr" presetSubtype="16" fill="hold" grpId="43" nodeType="afterEffect">
                                  <p:stCondLst>
                                    <p:cond delay="0"/>
                                  </p:stCondLst>
                                  <p:iterate>
                                    <p:tmAbs val="0"/>
                                  </p:iterate>
                                  <p:childTnLst>
                                    <p:set>
                                      <p:cBhvr>
                                        <p:cTn id="174" fill="hold"/>
                                        <p:tgtEl>
                                          <p:spTgt spid="1231"/>
                                        </p:tgtEl>
                                        <p:attrNameLst>
                                          <p:attrName>style.visibility</p:attrName>
                                        </p:attrNameLst>
                                      </p:cBhvr>
                                      <p:to>
                                        <p:strVal val="visible"/>
                                      </p:to>
                                    </p:set>
                                    <p:animEffect transition="in" filter="box(in)">
                                      <p:cBhvr>
                                        <p:cTn id="175" dur="250"/>
                                        <p:tgtEl>
                                          <p:spTgt spid="1231"/>
                                        </p:tgtEl>
                                      </p:cBhvr>
                                    </p:animEffect>
                                  </p:childTnLst>
                                </p:cTn>
                              </p:par>
                            </p:childTnLst>
                          </p:cTn>
                        </p:par>
                        <p:par>
                          <p:cTn id="176" fill="hold">
                            <p:stCondLst>
                              <p:cond delay="10750"/>
                            </p:stCondLst>
                            <p:childTnLst>
                              <p:par>
                                <p:cTn id="177" presetID="4" presetClass="entr" presetSubtype="16" fill="hold" grpId="44" nodeType="afterEffect">
                                  <p:stCondLst>
                                    <p:cond delay="0"/>
                                  </p:stCondLst>
                                  <p:iterate>
                                    <p:tmAbs val="0"/>
                                  </p:iterate>
                                  <p:childTnLst>
                                    <p:set>
                                      <p:cBhvr>
                                        <p:cTn id="178" fill="hold"/>
                                        <p:tgtEl>
                                          <p:spTgt spid="1232"/>
                                        </p:tgtEl>
                                        <p:attrNameLst>
                                          <p:attrName>style.visibility</p:attrName>
                                        </p:attrNameLst>
                                      </p:cBhvr>
                                      <p:to>
                                        <p:strVal val="visible"/>
                                      </p:to>
                                    </p:set>
                                    <p:animEffect transition="in" filter="box(in)">
                                      <p:cBhvr>
                                        <p:cTn id="179" dur="250"/>
                                        <p:tgtEl>
                                          <p:spTgt spid="1232"/>
                                        </p:tgtEl>
                                      </p:cBhvr>
                                    </p:animEffect>
                                  </p:childTnLst>
                                </p:cTn>
                              </p:par>
                            </p:childTnLst>
                          </p:cTn>
                        </p:par>
                        <p:par>
                          <p:cTn id="180" fill="hold">
                            <p:stCondLst>
                              <p:cond delay="11000"/>
                            </p:stCondLst>
                            <p:childTnLst>
                              <p:par>
                                <p:cTn id="181" presetID="4" presetClass="entr" presetSubtype="16" fill="hold" grpId="45" nodeType="afterEffect">
                                  <p:stCondLst>
                                    <p:cond delay="0"/>
                                  </p:stCondLst>
                                  <p:iterate>
                                    <p:tmAbs val="0"/>
                                  </p:iterate>
                                  <p:childTnLst>
                                    <p:set>
                                      <p:cBhvr>
                                        <p:cTn id="182" fill="hold"/>
                                        <p:tgtEl>
                                          <p:spTgt spid="1233"/>
                                        </p:tgtEl>
                                        <p:attrNameLst>
                                          <p:attrName>style.visibility</p:attrName>
                                        </p:attrNameLst>
                                      </p:cBhvr>
                                      <p:to>
                                        <p:strVal val="visible"/>
                                      </p:to>
                                    </p:set>
                                    <p:animEffect transition="in" filter="box(in)">
                                      <p:cBhvr>
                                        <p:cTn id="183" dur="250"/>
                                        <p:tgtEl>
                                          <p:spTgt spid="1233"/>
                                        </p:tgtEl>
                                      </p:cBhvr>
                                    </p:animEffect>
                                  </p:childTnLst>
                                </p:cTn>
                              </p:par>
                            </p:childTnLst>
                          </p:cTn>
                        </p:par>
                        <p:par>
                          <p:cTn id="184" fill="hold">
                            <p:stCondLst>
                              <p:cond delay="11250"/>
                            </p:stCondLst>
                            <p:childTnLst>
                              <p:par>
                                <p:cTn id="185" presetID="4" presetClass="entr" presetSubtype="16" fill="hold" grpId="46" nodeType="afterEffect">
                                  <p:stCondLst>
                                    <p:cond delay="0"/>
                                  </p:stCondLst>
                                  <p:iterate>
                                    <p:tmAbs val="0"/>
                                  </p:iterate>
                                  <p:childTnLst>
                                    <p:set>
                                      <p:cBhvr>
                                        <p:cTn id="186" fill="hold"/>
                                        <p:tgtEl>
                                          <p:spTgt spid="1234"/>
                                        </p:tgtEl>
                                        <p:attrNameLst>
                                          <p:attrName>style.visibility</p:attrName>
                                        </p:attrNameLst>
                                      </p:cBhvr>
                                      <p:to>
                                        <p:strVal val="visible"/>
                                      </p:to>
                                    </p:set>
                                    <p:animEffect transition="in" filter="box(in)">
                                      <p:cBhvr>
                                        <p:cTn id="187" dur="250"/>
                                        <p:tgtEl>
                                          <p:spTgt spid="1234"/>
                                        </p:tgtEl>
                                      </p:cBhvr>
                                    </p:animEffect>
                                  </p:childTnLst>
                                </p:cTn>
                              </p:par>
                            </p:childTnLst>
                          </p:cTn>
                        </p:par>
                        <p:par>
                          <p:cTn id="188" fill="hold">
                            <p:stCondLst>
                              <p:cond delay="11500"/>
                            </p:stCondLst>
                            <p:childTnLst>
                              <p:par>
                                <p:cTn id="189" presetID="4" presetClass="entr" presetSubtype="16" fill="hold" grpId="47" nodeType="afterEffect">
                                  <p:stCondLst>
                                    <p:cond delay="0"/>
                                  </p:stCondLst>
                                  <p:iterate>
                                    <p:tmAbs val="0"/>
                                  </p:iterate>
                                  <p:childTnLst>
                                    <p:set>
                                      <p:cBhvr>
                                        <p:cTn id="190" fill="hold"/>
                                        <p:tgtEl>
                                          <p:spTgt spid="1235"/>
                                        </p:tgtEl>
                                        <p:attrNameLst>
                                          <p:attrName>style.visibility</p:attrName>
                                        </p:attrNameLst>
                                      </p:cBhvr>
                                      <p:to>
                                        <p:strVal val="visible"/>
                                      </p:to>
                                    </p:set>
                                    <p:animEffect transition="in" filter="box(in)">
                                      <p:cBhvr>
                                        <p:cTn id="191" dur="250"/>
                                        <p:tgtEl>
                                          <p:spTgt spid="1235"/>
                                        </p:tgtEl>
                                      </p:cBhvr>
                                    </p:animEffect>
                                  </p:childTnLst>
                                </p:cTn>
                              </p:par>
                            </p:childTnLst>
                          </p:cTn>
                        </p:par>
                        <p:par>
                          <p:cTn id="192" fill="hold">
                            <p:stCondLst>
                              <p:cond delay="11750"/>
                            </p:stCondLst>
                            <p:childTnLst>
                              <p:par>
                                <p:cTn id="193" presetID="4" presetClass="entr" presetSubtype="16" fill="hold" grpId="48" nodeType="afterEffect">
                                  <p:stCondLst>
                                    <p:cond delay="0"/>
                                  </p:stCondLst>
                                  <p:iterate>
                                    <p:tmAbs val="0"/>
                                  </p:iterate>
                                  <p:childTnLst>
                                    <p:set>
                                      <p:cBhvr>
                                        <p:cTn id="194" fill="hold"/>
                                        <p:tgtEl>
                                          <p:spTgt spid="1236"/>
                                        </p:tgtEl>
                                        <p:attrNameLst>
                                          <p:attrName>style.visibility</p:attrName>
                                        </p:attrNameLst>
                                      </p:cBhvr>
                                      <p:to>
                                        <p:strVal val="visible"/>
                                      </p:to>
                                    </p:set>
                                    <p:animEffect transition="in" filter="box(in)">
                                      <p:cBhvr>
                                        <p:cTn id="195" dur="250"/>
                                        <p:tgtEl>
                                          <p:spTgt spid="1236"/>
                                        </p:tgtEl>
                                      </p:cBhvr>
                                    </p:animEffect>
                                  </p:childTnLst>
                                </p:cTn>
                              </p:par>
                            </p:childTnLst>
                          </p:cTn>
                        </p:par>
                        <p:par>
                          <p:cTn id="196" fill="hold">
                            <p:stCondLst>
                              <p:cond delay="12000"/>
                            </p:stCondLst>
                            <p:childTnLst>
                              <p:par>
                                <p:cTn id="197" presetID="4" presetClass="entr" presetSubtype="16" fill="hold" grpId="49" nodeType="afterEffect">
                                  <p:stCondLst>
                                    <p:cond delay="0"/>
                                  </p:stCondLst>
                                  <p:iterate>
                                    <p:tmAbs val="0"/>
                                  </p:iterate>
                                  <p:childTnLst>
                                    <p:set>
                                      <p:cBhvr>
                                        <p:cTn id="198" fill="hold"/>
                                        <p:tgtEl>
                                          <p:spTgt spid="1237"/>
                                        </p:tgtEl>
                                        <p:attrNameLst>
                                          <p:attrName>style.visibility</p:attrName>
                                        </p:attrNameLst>
                                      </p:cBhvr>
                                      <p:to>
                                        <p:strVal val="visible"/>
                                      </p:to>
                                    </p:set>
                                    <p:animEffect transition="in" filter="box(in)">
                                      <p:cBhvr>
                                        <p:cTn id="199" dur="250"/>
                                        <p:tgtEl>
                                          <p:spTgt spid="1237"/>
                                        </p:tgtEl>
                                      </p:cBhvr>
                                    </p:animEffect>
                                  </p:childTnLst>
                                </p:cTn>
                              </p:par>
                            </p:childTnLst>
                          </p:cTn>
                        </p:par>
                        <p:par>
                          <p:cTn id="200" fill="hold">
                            <p:stCondLst>
                              <p:cond delay="12250"/>
                            </p:stCondLst>
                            <p:childTnLst>
                              <p:par>
                                <p:cTn id="201" presetID="4" presetClass="entr" presetSubtype="16" fill="hold" grpId="50" nodeType="afterEffect">
                                  <p:stCondLst>
                                    <p:cond delay="0"/>
                                  </p:stCondLst>
                                  <p:iterate>
                                    <p:tmAbs val="0"/>
                                  </p:iterate>
                                  <p:childTnLst>
                                    <p:set>
                                      <p:cBhvr>
                                        <p:cTn id="202" fill="hold"/>
                                        <p:tgtEl>
                                          <p:spTgt spid="1238"/>
                                        </p:tgtEl>
                                        <p:attrNameLst>
                                          <p:attrName>style.visibility</p:attrName>
                                        </p:attrNameLst>
                                      </p:cBhvr>
                                      <p:to>
                                        <p:strVal val="visible"/>
                                      </p:to>
                                    </p:set>
                                    <p:animEffect transition="in" filter="box(in)">
                                      <p:cBhvr>
                                        <p:cTn id="203" dur="250"/>
                                        <p:tgtEl>
                                          <p:spTgt spid="1238"/>
                                        </p:tgtEl>
                                      </p:cBhvr>
                                    </p:animEffect>
                                  </p:childTnLst>
                                </p:cTn>
                              </p:par>
                            </p:childTnLst>
                          </p:cTn>
                        </p:par>
                        <p:par>
                          <p:cTn id="204" fill="hold">
                            <p:stCondLst>
                              <p:cond delay="12500"/>
                            </p:stCondLst>
                            <p:childTnLst>
                              <p:par>
                                <p:cTn id="205" presetID="4" presetClass="entr" presetSubtype="16" fill="hold" grpId="51" nodeType="afterEffect">
                                  <p:stCondLst>
                                    <p:cond delay="0"/>
                                  </p:stCondLst>
                                  <p:iterate>
                                    <p:tmAbs val="0"/>
                                  </p:iterate>
                                  <p:childTnLst>
                                    <p:set>
                                      <p:cBhvr>
                                        <p:cTn id="206" fill="hold"/>
                                        <p:tgtEl>
                                          <p:spTgt spid="1239"/>
                                        </p:tgtEl>
                                        <p:attrNameLst>
                                          <p:attrName>style.visibility</p:attrName>
                                        </p:attrNameLst>
                                      </p:cBhvr>
                                      <p:to>
                                        <p:strVal val="visible"/>
                                      </p:to>
                                    </p:set>
                                    <p:animEffect transition="in" filter="box(in)">
                                      <p:cBhvr>
                                        <p:cTn id="207" dur="250"/>
                                        <p:tgtEl>
                                          <p:spTgt spid="1239"/>
                                        </p:tgtEl>
                                      </p:cBhvr>
                                    </p:animEffect>
                                  </p:childTnLst>
                                </p:cTn>
                              </p:par>
                            </p:childTnLst>
                          </p:cTn>
                        </p:par>
                        <p:par>
                          <p:cTn id="208" fill="hold">
                            <p:stCondLst>
                              <p:cond delay="12750"/>
                            </p:stCondLst>
                            <p:childTnLst>
                              <p:par>
                                <p:cTn id="209" presetID="4" presetClass="entr" presetSubtype="16" fill="hold" grpId="52" nodeType="afterEffect">
                                  <p:stCondLst>
                                    <p:cond delay="0"/>
                                  </p:stCondLst>
                                  <p:iterate>
                                    <p:tmAbs val="0"/>
                                  </p:iterate>
                                  <p:childTnLst>
                                    <p:set>
                                      <p:cBhvr>
                                        <p:cTn id="210" fill="hold"/>
                                        <p:tgtEl>
                                          <p:spTgt spid="1240"/>
                                        </p:tgtEl>
                                        <p:attrNameLst>
                                          <p:attrName>style.visibility</p:attrName>
                                        </p:attrNameLst>
                                      </p:cBhvr>
                                      <p:to>
                                        <p:strVal val="visible"/>
                                      </p:to>
                                    </p:set>
                                    <p:animEffect transition="in" filter="box(in)">
                                      <p:cBhvr>
                                        <p:cTn id="211" dur="250"/>
                                        <p:tgtEl>
                                          <p:spTgt spid="1240"/>
                                        </p:tgtEl>
                                      </p:cBhvr>
                                    </p:animEffect>
                                  </p:childTnLst>
                                </p:cTn>
                              </p:par>
                            </p:childTnLst>
                          </p:cTn>
                        </p:par>
                        <p:par>
                          <p:cTn id="212" fill="hold">
                            <p:stCondLst>
                              <p:cond delay="13000"/>
                            </p:stCondLst>
                            <p:childTnLst>
                              <p:par>
                                <p:cTn id="213" presetID="4" presetClass="entr" presetSubtype="16" fill="hold" grpId="53" nodeType="afterEffect">
                                  <p:stCondLst>
                                    <p:cond delay="0"/>
                                  </p:stCondLst>
                                  <p:iterate>
                                    <p:tmAbs val="0"/>
                                  </p:iterate>
                                  <p:childTnLst>
                                    <p:set>
                                      <p:cBhvr>
                                        <p:cTn id="214" fill="hold"/>
                                        <p:tgtEl>
                                          <p:spTgt spid="1241"/>
                                        </p:tgtEl>
                                        <p:attrNameLst>
                                          <p:attrName>style.visibility</p:attrName>
                                        </p:attrNameLst>
                                      </p:cBhvr>
                                      <p:to>
                                        <p:strVal val="visible"/>
                                      </p:to>
                                    </p:set>
                                    <p:animEffect transition="in" filter="box(in)">
                                      <p:cBhvr>
                                        <p:cTn id="215" dur="250"/>
                                        <p:tgtEl>
                                          <p:spTgt spid="1241"/>
                                        </p:tgtEl>
                                      </p:cBhvr>
                                    </p:animEffect>
                                  </p:childTnLst>
                                </p:cTn>
                              </p:par>
                            </p:childTnLst>
                          </p:cTn>
                        </p:par>
                        <p:par>
                          <p:cTn id="216" fill="hold">
                            <p:stCondLst>
                              <p:cond delay="13250"/>
                            </p:stCondLst>
                            <p:childTnLst>
                              <p:par>
                                <p:cTn id="217" presetID="4" presetClass="entr" presetSubtype="16" fill="hold" grpId="54" nodeType="afterEffect">
                                  <p:stCondLst>
                                    <p:cond delay="0"/>
                                  </p:stCondLst>
                                  <p:iterate>
                                    <p:tmAbs val="0"/>
                                  </p:iterate>
                                  <p:childTnLst>
                                    <p:set>
                                      <p:cBhvr>
                                        <p:cTn id="218" fill="hold"/>
                                        <p:tgtEl>
                                          <p:spTgt spid="1242"/>
                                        </p:tgtEl>
                                        <p:attrNameLst>
                                          <p:attrName>style.visibility</p:attrName>
                                        </p:attrNameLst>
                                      </p:cBhvr>
                                      <p:to>
                                        <p:strVal val="visible"/>
                                      </p:to>
                                    </p:set>
                                    <p:animEffect transition="in" filter="box(in)">
                                      <p:cBhvr>
                                        <p:cTn id="219" dur="250"/>
                                        <p:tgtEl>
                                          <p:spTgt spid="1242"/>
                                        </p:tgtEl>
                                      </p:cBhvr>
                                    </p:animEffect>
                                  </p:childTnLst>
                                </p:cTn>
                              </p:par>
                            </p:childTnLst>
                          </p:cTn>
                        </p:par>
                        <p:par>
                          <p:cTn id="220" fill="hold">
                            <p:stCondLst>
                              <p:cond delay="13500"/>
                            </p:stCondLst>
                            <p:childTnLst>
                              <p:par>
                                <p:cTn id="221" presetID="4" presetClass="entr" presetSubtype="16" fill="hold" grpId="55" nodeType="afterEffect">
                                  <p:stCondLst>
                                    <p:cond delay="0"/>
                                  </p:stCondLst>
                                  <p:iterate>
                                    <p:tmAbs val="0"/>
                                  </p:iterate>
                                  <p:childTnLst>
                                    <p:set>
                                      <p:cBhvr>
                                        <p:cTn id="222" fill="hold"/>
                                        <p:tgtEl>
                                          <p:spTgt spid="1243"/>
                                        </p:tgtEl>
                                        <p:attrNameLst>
                                          <p:attrName>style.visibility</p:attrName>
                                        </p:attrNameLst>
                                      </p:cBhvr>
                                      <p:to>
                                        <p:strVal val="visible"/>
                                      </p:to>
                                    </p:set>
                                    <p:animEffect transition="in" filter="box(in)">
                                      <p:cBhvr>
                                        <p:cTn id="223" dur="250"/>
                                        <p:tgtEl>
                                          <p:spTgt spid="1243"/>
                                        </p:tgtEl>
                                      </p:cBhvr>
                                    </p:animEffect>
                                  </p:childTnLst>
                                </p:cTn>
                              </p:par>
                            </p:childTnLst>
                          </p:cTn>
                        </p:par>
                        <p:par>
                          <p:cTn id="224" fill="hold">
                            <p:stCondLst>
                              <p:cond delay="13750"/>
                            </p:stCondLst>
                            <p:childTnLst>
                              <p:par>
                                <p:cTn id="225" presetID="4" presetClass="entr" presetSubtype="16" fill="hold" grpId="56" nodeType="afterEffect">
                                  <p:stCondLst>
                                    <p:cond delay="0"/>
                                  </p:stCondLst>
                                  <p:iterate>
                                    <p:tmAbs val="0"/>
                                  </p:iterate>
                                  <p:childTnLst>
                                    <p:set>
                                      <p:cBhvr>
                                        <p:cTn id="226" fill="hold"/>
                                        <p:tgtEl>
                                          <p:spTgt spid="1244"/>
                                        </p:tgtEl>
                                        <p:attrNameLst>
                                          <p:attrName>style.visibility</p:attrName>
                                        </p:attrNameLst>
                                      </p:cBhvr>
                                      <p:to>
                                        <p:strVal val="visible"/>
                                      </p:to>
                                    </p:set>
                                    <p:animEffect transition="in" filter="box(in)">
                                      <p:cBhvr>
                                        <p:cTn id="227" dur="250"/>
                                        <p:tgtEl>
                                          <p:spTgt spid="1244"/>
                                        </p:tgtEl>
                                      </p:cBhvr>
                                    </p:animEffect>
                                  </p:childTnLst>
                                </p:cTn>
                              </p:par>
                            </p:childTnLst>
                          </p:cTn>
                        </p:par>
                        <p:par>
                          <p:cTn id="228" fill="hold">
                            <p:stCondLst>
                              <p:cond delay="14000"/>
                            </p:stCondLst>
                            <p:childTnLst>
                              <p:par>
                                <p:cTn id="229" presetID="4" presetClass="entr" presetSubtype="16" fill="hold" grpId="57" nodeType="afterEffect">
                                  <p:stCondLst>
                                    <p:cond delay="0"/>
                                  </p:stCondLst>
                                  <p:iterate>
                                    <p:tmAbs val="0"/>
                                  </p:iterate>
                                  <p:childTnLst>
                                    <p:set>
                                      <p:cBhvr>
                                        <p:cTn id="230" fill="hold"/>
                                        <p:tgtEl>
                                          <p:spTgt spid="1245"/>
                                        </p:tgtEl>
                                        <p:attrNameLst>
                                          <p:attrName>style.visibility</p:attrName>
                                        </p:attrNameLst>
                                      </p:cBhvr>
                                      <p:to>
                                        <p:strVal val="visible"/>
                                      </p:to>
                                    </p:set>
                                    <p:animEffect transition="in" filter="box(in)">
                                      <p:cBhvr>
                                        <p:cTn id="231" dur="250"/>
                                        <p:tgtEl>
                                          <p:spTgt spid="1245"/>
                                        </p:tgtEl>
                                      </p:cBhvr>
                                    </p:animEffect>
                                  </p:childTnLst>
                                </p:cTn>
                              </p:par>
                            </p:childTnLst>
                          </p:cTn>
                        </p:par>
                        <p:par>
                          <p:cTn id="232" fill="hold">
                            <p:stCondLst>
                              <p:cond delay="14250"/>
                            </p:stCondLst>
                            <p:childTnLst>
                              <p:par>
                                <p:cTn id="233" presetID="4" presetClass="entr" presetSubtype="16" fill="hold" grpId="58" nodeType="afterEffect">
                                  <p:stCondLst>
                                    <p:cond delay="0"/>
                                  </p:stCondLst>
                                  <p:iterate>
                                    <p:tmAbs val="0"/>
                                  </p:iterate>
                                  <p:childTnLst>
                                    <p:set>
                                      <p:cBhvr>
                                        <p:cTn id="234" fill="hold"/>
                                        <p:tgtEl>
                                          <p:spTgt spid="1246"/>
                                        </p:tgtEl>
                                        <p:attrNameLst>
                                          <p:attrName>style.visibility</p:attrName>
                                        </p:attrNameLst>
                                      </p:cBhvr>
                                      <p:to>
                                        <p:strVal val="visible"/>
                                      </p:to>
                                    </p:set>
                                    <p:animEffect transition="in" filter="box(in)">
                                      <p:cBhvr>
                                        <p:cTn id="235" dur="250"/>
                                        <p:tgtEl>
                                          <p:spTgt spid="1246"/>
                                        </p:tgtEl>
                                      </p:cBhvr>
                                    </p:animEffect>
                                  </p:childTnLst>
                                </p:cTn>
                              </p:par>
                            </p:childTnLst>
                          </p:cTn>
                        </p:par>
                        <p:par>
                          <p:cTn id="236" fill="hold">
                            <p:stCondLst>
                              <p:cond delay="14500"/>
                            </p:stCondLst>
                            <p:childTnLst>
                              <p:par>
                                <p:cTn id="237" presetID="4" presetClass="entr" presetSubtype="16" fill="hold" grpId="59" nodeType="afterEffect">
                                  <p:stCondLst>
                                    <p:cond delay="0"/>
                                  </p:stCondLst>
                                  <p:iterate>
                                    <p:tmAbs val="0"/>
                                  </p:iterate>
                                  <p:childTnLst>
                                    <p:set>
                                      <p:cBhvr>
                                        <p:cTn id="238" fill="hold"/>
                                        <p:tgtEl>
                                          <p:spTgt spid="1247"/>
                                        </p:tgtEl>
                                        <p:attrNameLst>
                                          <p:attrName>style.visibility</p:attrName>
                                        </p:attrNameLst>
                                      </p:cBhvr>
                                      <p:to>
                                        <p:strVal val="visible"/>
                                      </p:to>
                                    </p:set>
                                    <p:animEffect transition="in" filter="box(in)">
                                      <p:cBhvr>
                                        <p:cTn id="239" dur="250"/>
                                        <p:tgtEl>
                                          <p:spTgt spid="1247"/>
                                        </p:tgtEl>
                                      </p:cBhvr>
                                    </p:animEffect>
                                  </p:childTnLst>
                                </p:cTn>
                              </p:par>
                            </p:childTnLst>
                          </p:cTn>
                        </p:par>
                        <p:par>
                          <p:cTn id="240" fill="hold">
                            <p:stCondLst>
                              <p:cond delay="14750"/>
                            </p:stCondLst>
                            <p:childTnLst>
                              <p:par>
                                <p:cTn id="241" presetID="4" presetClass="entr" presetSubtype="16" fill="hold" grpId="60" nodeType="afterEffect">
                                  <p:stCondLst>
                                    <p:cond delay="0"/>
                                  </p:stCondLst>
                                  <p:iterate>
                                    <p:tmAbs val="0"/>
                                  </p:iterate>
                                  <p:childTnLst>
                                    <p:set>
                                      <p:cBhvr>
                                        <p:cTn id="242" fill="hold"/>
                                        <p:tgtEl>
                                          <p:spTgt spid="1248"/>
                                        </p:tgtEl>
                                        <p:attrNameLst>
                                          <p:attrName>style.visibility</p:attrName>
                                        </p:attrNameLst>
                                      </p:cBhvr>
                                      <p:to>
                                        <p:strVal val="visible"/>
                                      </p:to>
                                    </p:set>
                                    <p:animEffect transition="in" filter="box(in)">
                                      <p:cBhvr>
                                        <p:cTn id="243" dur="250"/>
                                        <p:tgtEl>
                                          <p:spTgt spid="1248"/>
                                        </p:tgtEl>
                                      </p:cBhvr>
                                    </p:animEffect>
                                  </p:childTnLst>
                                </p:cTn>
                              </p:par>
                            </p:childTnLst>
                          </p:cTn>
                        </p:par>
                        <p:par>
                          <p:cTn id="244" fill="hold">
                            <p:stCondLst>
                              <p:cond delay="15000"/>
                            </p:stCondLst>
                            <p:childTnLst>
                              <p:par>
                                <p:cTn id="245" presetID="4" presetClass="entr" presetSubtype="16" fill="hold" grpId="61" nodeType="afterEffect">
                                  <p:stCondLst>
                                    <p:cond delay="0"/>
                                  </p:stCondLst>
                                  <p:iterate>
                                    <p:tmAbs val="0"/>
                                  </p:iterate>
                                  <p:childTnLst>
                                    <p:set>
                                      <p:cBhvr>
                                        <p:cTn id="246" fill="hold"/>
                                        <p:tgtEl>
                                          <p:spTgt spid="1199"/>
                                        </p:tgtEl>
                                        <p:attrNameLst>
                                          <p:attrName>style.visibility</p:attrName>
                                        </p:attrNameLst>
                                      </p:cBhvr>
                                      <p:to>
                                        <p:strVal val="visible"/>
                                      </p:to>
                                    </p:set>
                                    <p:animEffect transition="in" filter="box(in)">
                                      <p:cBhvr>
                                        <p:cTn id="247" dur="250"/>
                                        <p:tgtEl>
                                          <p:spTgt spid="1199"/>
                                        </p:tgtEl>
                                      </p:cBhvr>
                                    </p:animEffect>
                                  </p:childTnLst>
                                </p:cTn>
                              </p:par>
                            </p:childTnLst>
                          </p:cTn>
                        </p:par>
                        <p:par>
                          <p:cTn id="248" fill="hold">
                            <p:stCondLst>
                              <p:cond delay="15250"/>
                            </p:stCondLst>
                            <p:childTnLst>
                              <p:par>
                                <p:cTn id="249" presetID="9" presetClass="entr" fill="hold" grpId="62" nodeType="afterEffect">
                                  <p:stCondLst>
                                    <p:cond delay="0"/>
                                  </p:stCondLst>
                                  <p:iterate>
                                    <p:tmAbs val="0"/>
                                  </p:iterate>
                                  <p:childTnLst>
                                    <p:set>
                                      <p:cBhvr>
                                        <p:cTn id="250" fill="hold"/>
                                        <p:tgtEl>
                                          <p:spTgt spid="1252"/>
                                        </p:tgtEl>
                                        <p:attrNameLst>
                                          <p:attrName>style.visibility</p:attrName>
                                        </p:attrNameLst>
                                      </p:cBhvr>
                                      <p:to>
                                        <p:strVal val="visible"/>
                                      </p:to>
                                    </p:set>
                                    <p:animEffect transition="in" filter="dissolve">
                                      <p:cBhvr>
                                        <p:cTn id="251" dur="250"/>
                                        <p:tgtEl>
                                          <p:spTgt spid="1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5" grpId="1" animBg="1" advAuto="0"/>
      <p:bldP spid="1186" grpId="2" animBg="1" advAuto="0"/>
      <p:bldP spid="1187" grpId="3" animBg="1" advAuto="0"/>
      <p:bldP spid="1188" grpId="4" animBg="1" advAuto="0"/>
      <p:bldP spid="1189" grpId="5" animBg="1" advAuto="0"/>
      <p:bldP spid="1191" grpId="6" animBg="1" advAuto="0"/>
      <p:bldP spid="1192" grpId="7" animBg="1" advAuto="0"/>
      <p:bldP spid="1193" grpId="8" animBg="1" advAuto="0"/>
      <p:bldP spid="1194" grpId="9" animBg="1" advAuto="0"/>
      <p:bldP spid="1195" grpId="10" animBg="1" advAuto="0"/>
      <p:bldP spid="1196" grpId="11" animBg="1" advAuto="0"/>
      <p:bldP spid="1197" grpId="12" animBg="1" advAuto="0"/>
      <p:bldP spid="1198" grpId="13" animBg="1" advAuto="0"/>
      <p:bldP spid="1199" grpId="61" animBg="1" advAuto="0"/>
      <p:bldP spid="1200" grpId="14" animBg="1" advAuto="0"/>
      <p:bldP spid="1201" grpId="15" animBg="1" advAuto="0"/>
      <p:bldP spid="1202" grpId="16" animBg="1" advAuto="0"/>
      <p:bldP spid="1203" grpId="17" animBg="1" advAuto="0"/>
      <p:bldP spid="1206" grpId="18" animBg="1" advAuto="0"/>
      <p:bldP spid="1207" grpId="19" animBg="1" advAuto="0"/>
      <p:bldP spid="1208" grpId="20" animBg="1" advAuto="0"/>
      <p:bldP spid="1209" grpId="21" animBg="1" advAuto="0"/>
      <p:bldP spid="1210" grpId="22" animBg="1" advAuto="0"/>
      <p:bldP spid="1211" grpId="23" animBg="1" advAuto="0"/>
      <p:bldP spid="1212" grpId="24" animBg="1" advAuto="0"/>
      <p:bldP spid="1213" grpId="25" animBg="1" advAuto="0"/>
      <p:bldP spid="1214" grpId="26" animBg="1" advAuto="0"/>
      <p:bldP spid="1215" grpId="27" animBg="1" advAuto="0"/>
      <p:bldP spid="1216" grpId="28" animBg="1" advAuto="0"/>
      <p:bldP spid="1217" grpId="29" animBg="1" advAuto="0"/>
      <p:bldP spid="1218" grpId="30" animBg="1" advAuto="0"/>
      <p:bldP spid="1219" grpId="31" animBg="1" advAuto="0"/>
      <p:bldP spid="1220" grpId="32" animBg="1" advAuto="0"/>
      <p:bldP spid="1221" grpId="33" animBg="1" advAuto="0"/>
      <p:bldP spid="1222" grpId="34" animBg="1" advAuto="0"/>
      <p:bldP spid="1223" grpId="35" animBg="1" advAuto="0"/>
      <p:bldP spid="1224" grpId="36" animBg="1" advAuto="0"/>
      <p:bldP spid="1225" grpId="37" animBg="1" advAuto="0"/>
      <p:bldP spid="1226" grpId="38" animBg="1" advAuto="0"/>
      <p:bldP spid="1227" grpId="39" animBg="1" advAuto="0"/>
      <p:bldP spid="1228" grpId="40" animBg="1" advAuto="0"/>
      <p:bldP spid="1229" grpId="41" animBg="1" advAuto="0"/>
      <p:bldP spid="1230" grpId="42" animBg="1" advAuto="0"/>
      <p:bldP spid="1231" grpId="43" animBg="1" advAuto="0"/>
      <p:bldP spid="1232" grpId="44" animBg="1" advAuto="0"/>
      <p:bldP spid="1233" grpId="45" animBg="1" advAuto="0"/>
      <p:bldP spid="1234" grpId="46" animBg="1" advAuto="0"/>
      <p:bldP spid="1235" grpId="47" animBg="1" advAuto="0"/>
      <p:bldP spid="1236" grpId="48" animBg="1" advAuto="0"/>
      <p:bldP spid="1237" grpId="49" animBg="1" advAuto="0"/>
      <p:bldP spid="1238" grpId="50" animBg="1" advAuto="0"/>
      <p:bldP spid="1239" grpId="51" animBg="1" advAuto="0"/>
      <p:bldP spid="1240" grpId="52" animBg="1" advAuto="0"/>
      <p:bldP spid="1241" grpId="53" animBg="1" advAuto="0"/>
      <p:bldP spid="1242" grpId="54" animBg="1" advAuto="0"/>
      <p:bldP spid="1243" grpId="55" animBg="1" advAuto="0"/>
      <p:bldP spid="1244" grpId="56" animBg="1" advAuto="0"/>
      <p:bldP spid="1245" grpId="57" animBg="1" advAuto="0"/>
      <p:bldP spid="1246" grpId="58" animBg="1" advAuto="0"/>
      <p:bldP spid="1247" grpId="59" animBg="1" advAuto="0"/>
      <p:bldP spid="1248" grpId="60" animBg="1" advAuto="0"/>
      <p:bldP spid="1252" grpId="62"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Shape 449"/>
          <p:cNvSpPr/>
          <p:nvPr/>
        </p:nvSpPr>
        <p:spPr>
          <a:xfrm>
            <a:off x="-3522668" y="12376145"/>
            <a:ext cx="385754" cy="385754"/>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2" name="组合 1">
            <a:extLst>
              <a:ext uri="{FF2B5EF4-FFF2-40B4-BE49-F238E27FC236}">
                <a16:creationId xmlns:a16="http://schemas.microsoft.com/office/drawing/2014/main" id="{99ED1578-F2B0-45F9-8020-511E329826D1}"/>
              </a:ext>
            </a:extLst>
          </p:cNvPr>
          <p:cNvGrpSpPr/>
          <p:nvPr/>
        </p:nvGrpSpPr>
        <p:grpSpPr>
          <a:xfrm>
            <a:off x="-6073776" y="1095402"/>
            <a:ext cx="15928976" cy="12442501"/>
            <a:chOff x="-3355976" y="239709"/>
            <a:chExt cx="16721130" cy="13223875"/>
          </a:xfrm>
        </p:grpSpPr>
        <p:sp>
          <p:nvSpPr>
            <p:cNvPr id="1255" name="Shape 444"/>
            <p:cNvSpPr/>
            <p:nvPr/>
          </p:nvSpPr>
          <p:spPr>
            <a:xfrm>
              <a:off x="3865559" y="9753596"/>
              <a:ext cx="241295" cy="24129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56" name="Shape 445"/>
            <p:cNvSpPr/>
            <p:nvPr/>
          </p:nvSpPr>
          <p:spPr>
            <a:xfrm>
              <a:off x="-1651002" y="6507161"/>
              <a:ext cx="95249" cy="95249"/>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57" name="Shape 446"/>
            <p:cNvSpPr/>
            <p:nvPr/>
          </p:nvSpPr>
          <p:spPr>
            <a:xfrm>
              <a:off x="-101607" y="8105768"/>
              <a:ext cx="507988" cy="509576"/>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58" name="Shape 447"/>
            <p:cNvSpPr/>
            <p:nvPr/>
          </p:nvSpPr>
          <p:spPr>
            <a:xfrm>
              <a:off x="2539995" y="11315695"/>
              <a:ext cx="385754" cy="385754"/>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59" name="Shape 448"/>
            <p:cNvSpPr/>
            <p:nvPr/>
          </p:nvSpPr>
          <p:spPr>
            <a:xfrm>
              <a:off x="-1943103" y="9537696"/>
              <a:ext cx="215895" cy="215896"/>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61" name="Shape 450"/>
            <p:cNvSpPr/>
            <p:nvPr/>
          </p:nvSpPr>
          <p:spPr>
            <a:xfrm>
              <a:off x="7416793" y="12041182"/>
              <a:ext cx="507988" cy="50957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62" name="Shape 451"/>
            <p:cNvSpPr/>
            <p:nvPr/>
          </p:nvSpPr>
          <p:spPr>
            <a:xfrm>
              <a:off x="38096" y="13066709"/>
              <a:ext cx="241295" cy="24129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63" name="Shape 452"/>
            <p:cNvSpPr/>
            <p:nvPr/>
          </p:nvSpPr>
          <p:spPr>
            <a:xfrm>
              <a:off x="941385" y="7250110"/>
              <a:ext cx="215895" cy="215895"/>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64" name="Shape 453"/>
            <p:cNvSpPr/>
            <p:nvPr/>
          </p:nvSpPr>
          <p:spPr>
            <a:xfrm flipH="1" flipV="1">
              <a:off x="298449" y="8526463"/>
              <a:ext cx="2349502" cy="293528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65" name="Shape 454"/>
            <p:cNvSpPr/>
            <p:nvPr/>
          </p:nvSpPr>
          <p:spPr>
            <a:xfrm>
              <a:off x="3792532" y="9682158"/>
              <a:ext cx="385754" cy="385753"/>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66" name="Shape 455"/>
            <p:cNvSpPr/>
            <p:nvPr/>
          </p:nvSpPr>
          <p:spPr>
            <a:xfrm flipV="1">
              <a:off x="165099" y="8558213"/>
              <a:ext cx="2" cy="450056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67" name="Shape 456"/>
            <p:cNvSpPr/>
            <p:nvPr/>
          </p:nvSpPr>
          <p:spPr>
            <a:xfrm>
              <a:off x="-1601789" y="6534150"/>
              <a:ext cx="1647828" cy="164782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68" name="Shape 457"/>
            <p:cNvSpPr/>
            <p:nvPr/>
          </p:nvSpPr>
          <p:spPr>
            <a:xfrm flipV="1">
              <a:off x="-1812925" y="8289924"/>
              <a:ext cx="2070101" cy="134778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69" name="Shape 458"/>
            <p:cNvSpPr/>
            <p:nvPr/>
          </p:nvSpPr>
          <p:spPr>
            <a:xfrm flipV="1">
              <a:off x="-3355976" y="7431088"/>
              <a:ext cx="4335464" cy="512603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70" name="Shape 459"/>
            <p:cNvSpPr/>
            <p:nvPr/>
          </p:nvSpPr>
          <p:spPr>
            <a:xfrm flipH="1">
              <a:off x="4010024" y="4833937"/>
              <a:ext cx="3484564" cy="504983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71" name="Shape 460"/>
            <p:cNvSpPr/>
            <p:nvPr/>
          </p:nvSpPr>
          <p:spPr>
            <a:xfrm flipH="1" flipV="1">
              <a:off x="147638" y="8329613"/>
              <a:ext cx="3827463" cy="153828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72" name="Shape 461"/>
            <p:cNvSpPr/>
            <p:nvPr/>
          </p:nvSpPr>
          <p:spPr>
            <a:xfrm flipH="1" flipV="1">
              <a:off x="4010024" y="9875838"/>
              <a:ext cx="3484564" cy="229393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73" name="Shape 462"/>
            <p:cNvSpPr/>
            <p:nvPr/>
          </p:nvSpPr>
          <p:spPr>
            <a:xfrm>
              <a:off x="7440608" y="4624382"/>
              <a:ext cx="384166" cy="385754"/>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1276" name="Group 465"/>
            <p:cNvGrpSpPr/>
            <p:nvPr/>
          </p:nvGrpSpPr>
          <p:grpSpPr>
            <a:xfrm>
              <a:off x="3798882" y="2493958"/>
              <a:ext cx="385754" cy="385753"/>
              <a:chOff x="-4" y="-4"/>
              <a:chExt cx="385752" cy="385752"/>
            </a:xfrm>
          </p:grpSpPr>
          <p:sp>
            <p:nvSpPr>
              <p:cNvPr id="1274" name="Shape 463"/>
              <p:cNvSpPr/>
              <p:nvPr/>
            </p:nvSpPr>
            <p:spPr>
              <a:xfrm>
                <a:off x="73021" y="73021"/>
                <a:ext cx="239707" cy="23970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75" name="Shape 464"/>
              <p:cNvSpPr/>
              <p:nvPr/>
            </p:nvSpPr>
            <p:spPr>
              <a:xfrm>
                <a:off x="-5" y="-5"/>
                <a:ext cx="385753" cy="38575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1277" name="Shape 466"/>
            <p:cNvSpPr/>
            <p:nvPr/>
          </p:nvSpPr>
          <p:spPr>
            <a:xfrm>
              <a:off x="11553821" y="673097"/>
              <a:ext cx="215896" cy="215895"/>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78" name="Shape 467"/>
            <p:cNvSpPr/>
            <p:nvPr/>
          </p:nvSpPr>
          <p:spPr>
            <a:xfrm>
              <a:off x="6210296" y="239709"/>
              <a:ext cx="241295" cy="24129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79" name="Shape 468"/>
            <p:cNvSpPr/>
            <p:nvPr/>
          </p:nvSpPr>
          <p:spPr>
            <a:xfrm>
              <a:off x="5899146" y="2184396"/>
              <a:ext cx="241295" cy="23970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80" name="Shape 469"/>
            <p:cNvSpPr/>
            <p:nvPr/>
          </p:nvSpPr>
          <p:spPr>
            <a:xfrm>
              <a:off x="5010147" y="3213097"/>
              <a:ext cx="214308" cy="215895"/>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81" name="Shape 470"/>
            <p:cNvSpPr/>
            <p:nvPr/>
          </p:nvSpPr>
          <p:spPr>
            <a:xfrm>
              <a:off x="12023720" y="2538408"/>
              <a:ext cx="385754" cy="385753"/>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82" name="Shape 471"/>
            <p:cNvSpPr/>
            <p:nvPr/>
          </p:nvSpPr>
          <p:spPr>
            <a:xfrm>
              <a:off x="10868021" y="8901110"/>
              <a:ext cx="215896" cy="215895"/>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83" name="Shape 472"/>
            <p:cNvSpPr/>
            <p:nvPr/>
          </p:nvSpPr>
          <p:spPr>
            <a:xfrm>
              <a:off x="8277221" y="9766296"/>
              <a:ext cx="215896" cy="215896"/>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84" name="Shape 473"/>
            <p:cNvSpPr/>
            <p:nvPr/>
          </p:nvSpPr>
          <p:spPr>
            <a:xfrm>
              <a:off x="5632446" y="12888910"/>
              <a:ext cx="241295" cy="24129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85" name="Shape 474"/>
            <p:cNvSpPr/>
            <p:nvPr/>
          </p:nvSpPr>
          <p:spPr>
            <a:xfrm>
              <a:off x="5264147" y="10674346"/>
              <a:ext cx="215895" cy="215896"/>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86" name="Shape 475"/>
            <p:cNvSpPr/>
            <p:nvPr/>
          </p:nvSpPr>
          <p:spPr>
            <a:xfrm>
              <a:off x="10521946" y="10902946"/>
              <a:ext cx="239708" cy="23970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87" name="Shape 476"/>
            <p:cNvSpPr/>
            <p:nvPr/>
          </p:nvSpPr>
          <p:spPr>
            <a:xfrm>
              <a:off x="12096746" y="5962646"/>
              <a:ext cx="239708" cy="23970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88" name="Shape 477"/>
            <p:cNvSpPr/>
            <p:nvPr/>
          </p:nvSpPr>
          <p:spPr>
            <a:xfrm>
              <a:off x="13123859" y="8215310"/>
              <a:ext cx="241295" cy="23970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89" name="Shape 478"/>
            <p:cNvSpPr/>
            <p:nvPr/>
          </p:nvSpPr>
          <p:spPr>
            <a:xfrm flipH="1">
              <a:off x="7612063" y="11001374"/>
              <a:ext cx="3109913" cy="130968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90" name="Shape 479"/>
            <p:cNvSpPr/>
            <p:nvPr/>
          </p:nvSpPr>
          <p:spPr>
            <a:xfrm flipH="1">
              <a:off x="7716838" y="9925049"/>
              <a:ext cx="652463" cy="219551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91" name="Shape 480"/>
            <p:cNvSpPr/>
            <p:nvPr/>
          </p:nvSpPr>
          <p:spPr>
            <a:xfrm flipH="1">
              <a:off x="7627938" y="6189662"/>
              <a:ext cx="4540250" cy="618331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92" name="Shape 481"/>
            <p:cNvSpPr/>
            <p:nvPr/>
          </p:nvSpPr>
          <p:spPr>
            <a:xfrm flipH="1">
              <a:off x="7805738" y="9015413"/>
              <a:ext cx="3178176" cy="3178176"/>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93" name="Shape 482"/>
            <p:cNvSpPr/>
            <p:nvPr/>
          </p:nvSpPr>
          <p:spPr>
            <a:xfrm flipH="1">
              <a:off x="7624763" y="8259763"/>
              <a:ext cx="5726113" cy="409733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94" name="Shape 483"/>
            <p:cNvSpPr/>
            <p:nvPr/>
          </p:nvSpPr>
          <p:spPr>
            <a:xfrm>
              <a:off x="5905500" y="7038974"/>
              <a:ext cx="1684338" cy="520858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95" name="Shape 484"/>
            <p:cNvSpPr/>
            <p:nvPr/>
          </p:nvSpPr>
          <p:spPr>
            <a:xfrm>
              <a:off x="5829296" y="6980235"/>
              <a:ext cx="241295" cy="24129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96" name="Shape 485"/>
            <p:cNvSpPr/>
            <p:nvPr/>
          </p:nvSpPr>
          <p:spPr>
            <a:xfrm flipV="1">
              <a:off x="5743575" y="12247563"/>
              <a:ext cx="2008189" cy="79216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297" name="Shape 486"/>
            <p:cNvSpPr/>
            <p:nvPr/>
          </p:nvSpPr>
          <p:spPr>
            <a:xfrm flipH="1">
              <a:off x="7718108" y="4883149"/>
              <a:ext cx="1" cy="7491414"/>
            </a:xfrm>
            <a:prstGeom prst="line">
              <a:avLst/>
            </a:prstGeom>
            <a:ln w="12700">
              <a:solidFill>
                <a:srgbClr val="000000"/>
              </a:solidFill>
              <a:miter lim="400000"/>
            </a:ln>
          </p:spPr>
          <p:txBody>
            <a:bodyPr lIns="45718" tIns="45718" rIns="45718" bIns="45718"/>
            <a:lstStyle/>
            <a:p>
              <a:pPr>
                <a:defRPr>
                  <a:solidFill>
                    <a:srgbClr val="FFFFFF"/>
                  </a:solidFill>
                </a:defRPr>
              </a:pPr>
              <a:endParaRPr dirty="0"/>
            </a:p>
          </p:txBody>
        </p:sp>
        <p:sp>
          <p:nvSpPr>
            <p:cNvPr id="1298" name="Shape 487"/>
            <p:cNvSpPr/>
            <p:nvPr/>
          </p:nvSpPr>
          <p:spPr>
            <a:xfrm>
              <a:off x="5591170" y="10902946"/>
              <a:ext cx="323843" cy="323842"/>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299" name="Shape 488"/>
            <p:cNvSpPr/>
            <p:nvPr/>
          </p:nvSpPr>
          <p:spPr>
            <a:xfrm>
              <a:off x="5934069" y="11106145"/>
              <a:ext cx="385755" cy="385754"/>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00" name="Shape 489"/>
            <p:cNvSpPr/>
            <p:nvPr/>
          </p:nvSpPr>
          <p:spPr>
            <a:xfrm>
              <a:off x="11969747" y="12825410"/>
              <a:ext cx="214309" cy="215895"/>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01" name="Shape 490"/>
            <p:cNvSpPr/>
            <p:nvPr/>
          </p:nvSpPr>
          <p:spPr>
            <a:xfrm>
              <a:off x="10587038" y="10958513"/>
              <a:ext cx="1477962" cy="191293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302" name="Shape 491"/>
            <p:cNvSpPr/>
            <p:nvPr/>
          </p:nvSpPr>
          <p:spPr>
            <a:xfrm flipV="1">
              <a:off x="12120563" y="8289924"/>
              <a:ext cx="1138237" cy="462121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303" name="Shape 492"/>
            <p:cNvSpPr/>
            <p:nvPr/>
          </p:nvSpPr>
          <p:spPr>
            <a:xfrm flipV="1">
              <a:off x="246063" y="11095038"/>
              <a:ext cx="5540376" cy="200818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304" name="Shape 493"/>
            <p:cNvSpPr/>
            <p:nvPr/>
          </p:nvSpPr>
          <p:spPr>
            <a:xfrm flipH="1">
              <a:off x="7637463" y="2794000"/>
              <a:ext cx="4519613" cy="203041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305" name="Shape 494"/>
            <p:cNvSpPr/>
            <p:nvPr/>
          </p:nvSpPr>
          <p:spPr>
            <a:xfrm flipH="1">
              <a:off x="7640638" y="914399"/>
              <a:ext cx="3908426" cy="390842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306" name="Shape 495"/>
            <p:cNvSpPr/>
            <p:nvPr/>
          </p:nvSpPr>
          <p:spPr>
            <a:xfrm>
              <a:off x="6080125" y="2386013"/>
              <a:ext cx="1565276" cy="243840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307" name="Shape 496"/>
            <p:cNvSpPr/>
            <p:nvPr/>
          </p:nvSpPr>
          <p:spPr>
            <a:xfrm>
              <a:off x="6324600" y="442912"/>
              <a:ext cx="1319213" cy="450056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308" name="Shape 497"/>
            <p:cNvSpPr/>
            <p:nvPr/>
          </p:nvSpPr>
          <p:spPr>
            <a:xfrm>
              <a:off x="4114800" y="2808287"/>
              <a:ext cx="3657600" cy="2012952"/>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309" name="Shape 498"/>
            <p:cNvSpPr/>
            <p:nvPr/>
          </p:nvSpPr>
          <p:spPr>
            <a:xfrm flipH="1">
              <a:off x="4011612" y="3390899"/>
              <a:ext cx="1106489" cy="632618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310" name="Shape 499"/>
            <p:cNvSpPr/>
            <p:nvPr/>
          </p:nvSpPr>
          <p:spPr>
            <a:xfrm>
              <a:off x="4600570" y="2986084"/>
              <a:ext cx="323843" cy="323842"/>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11" name="Shape 500"/>
            <p:cNvSpPr/>
            <p:nvPr/>
          </p:nvSpPr>
          <p:spPr>
            <a:xfrm>
              <a:off x="8181973" y="13317535"/>
              <a:ext cx="95249" cy="95249"/>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12" name="Shape 501"/>
            <p:cNvSpPr/>
            <p:nvPr/>
          </p:nvSpPr>
          <p:spPr>
            <a:xfrm>
              <a:off x="9353548" y="13368335"/>
              <a:ext cx="95249" cy="95249"/>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13" name="Shape 502"/>
            <p:cNvSpPr/>
            <p:nvPr/>
          </p:nvSpPr>
          <p:spPr>
            <a:xfrm>
              <a:off x="7715249" y="12520613"/>
              <a:ext cx="498476" cy="79851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314" name="Shape 503"/>
            <p:cNvSpPr/>
            <p:nvPr/>
          </p:nvSpPr>
          <p:spPr>
            <a:xfrm>
              <a:off x="7804150" y="12423774"/>
              <a:ext cx="1628776" cy="101758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315" name="Shape 504"/>
            <p:cNvSpPr/>
            <p:nvPr/>
          </p:nvSpPr>
          <p:spPr>
            <a:xfrm>
              <a:off x="7578721" y="5940421"/>
              <a:ext cx="273044" cy="284157"/>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16" name="Shape 505"/>
            <p:cNvSpPr/>
            <p:nvPr/>
          </p:nvSpPr>
          <p:spPr>
            <a:xfrm>
              <a:off x="7621585" y="6438897"/>
              <a:ext cx="207958" cy="207959"/>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17" name="Shape 506"/>
            <p:cNvSpPr/>
            <p:nvPr/>
          </p:nvSpPr>
          <p:spPr>
            <a:xfrm>
              <a:off x="7585071" y="6761159"/>
              <a:ext cx="273044" cy="282569"/>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18" name="Shape 507"/>
            <p:cNvSpPr/>
            <p:nvPr/>
          </p:nvSpPr>
          <p:spPr>
            <a:xfrm>
              <a:off x="7615235" y="7258047"/>
              <a:ext cx="209546" cy="209546"/>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1319" name="VGG"/>
          <p:cNvSpPr txBox="1"/>
          <p:nvPr/>
        </p:nvSpPr>
        <p:spPr>
          <a:xfrm>
            <a:off x="12622195" y="778464"/>
            <a:ext cx="11842986" cy="129060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n-US" altLang="zh-CN" dirty="0"/>
              <a:t>1.Perceptual loss network may </a:t>
            </a:r>
          </a:p>
          <a:p>
            <a:r>
              <a:rPr lang="en-US" altLang="zh-CN" dirty="0"/>
              <a:t>   not be limited to </a:t>
            </a:r>
            <a:r>
              <a:rPr dirty="0"/>
              <a:t>VGG</a:t>
            </a:r>
            <a:endParaRPr lang="en-US" altLang="zh-CN" dirty="0"/>
          </a:p>
          <a:p>
            <a:endParaRPr lang="en-US" altLang="zh-CN" dirty="0"/>
          </a:p>
          <a:p>
            <a:endParaRPr lang="en-US" altLang="zh-CN" dirty="0"/>
          </a:p>
          <a:p>
            <a:endParaRPr lang="en-US" altLang="zh-CN" dirty="0"/>
          </a:p>
          <a:p>
            <a:r>
              <a:rPr lang="en-US" altLang="zh-CN" dirty="0"/>
              <a:t>2.Recognize text of the image and</a:t>
            </a:r>
          </a:p>
          <a:p>
            <a:r>
              <a:rPr lang="en-US" altLang="zh-CN" dirty="0"/>
              <a:t>    combine text prior information</a:t>
            </a:r>
          </a:p>
          <a:p>
            <a:r>
              <a:rPr lang="en-US" altLang="zh-CN" dirty="0"/>
              <a:t>    Model based on probability or</a:t>
            </a:r>
          </a:p>
          <a:p>
            <a:r>
              <a:rPr lang="en-US" altLang="zh-CN" dirty="0"/>
              <a:t>    LSTM may be used.</a:t>
            </a:r>
          </a:p>
          <a:p>
            <a:endParaRPr lang="en-US" altLang="zh-CN" dirty="0"/>
          </a:p>
          <a:p>
            <a:endParaRPr lang="en-US" altLang="zh-CN" dirty="0"/>
          </a:p>
          <a:p>
            <a:endParaRPr lang="en-US" altLang="zh-CN" dirty="0"/>
          </a:p>
          <a:p>
            <a:r>
              <a:rPr lang="en-US" altLang="zh-CN" dirty="0"/>
              <a:t>3.Make more use of edge information.</a:t>
            </a:r>
          </a:p>
          <a:p>
            <a:r>
              <a:rPr lang="en-US" altLang="zh-CN" dirty="0"/>
              <a:t>   Image sharpening and Image denoising</a:t>
            </a:r>
          </a:p>
          <a:p>
            <a:r>
              <a:rPr lang="en-US" altLang="zh-CN" dirty="0"/>
              <a:t>   may help.</a:t>
            </a:r>
          </a:p>
          <a:p>
            <a:endParaRPr lang="en-US" altLang="zh-CN" dirty="0"/>
          </a:p>
        </p:txBody>
      </p:sp>
      <p:sp>
        <p:nvSpPr>
          <p:cNvPr id="68" name="矩形 42">
            <a:extLst>
              <a:ext uri="{FF2B5EF4-FFF2-40B4-BE49-F238E27FC236}">
                <a16:creationId xmlns:a16="http://schemas.microsoft.com/office/drawing/2014/main" id="{14594DE3-42E2-4102-877D-DAEF5389A1C6}"/>
              </a:ext>
            </a:extLst>
          </p:cNvPr>
          <p:cNvSpPr/>
          <p:nvPr/>
        </p:nvSpPr>
        <p:spPr>
          <a:xfrm>
            <a:off x="0" y="0"/>
            <a:ext cx="8509000" cy="1107996"/>
          </a:xfrm>
          <a:prstGeom prst="rect">
            <a:avLst/>
          </a:prstGeom>
          <a:solidFill>
            <a:srgbClr val="0F253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3600" b="1">
                <a:solidFill>
                  <a:srgbClr val="FFFFFF"/>
                </a:solidFill>
                <a:latin typeface="+mj-lt"/>
                <a:ea typeface="+mj-ea"/>
                <a:cs typeface="+mj-cs"/>
                <a:sym typeface="Helvetica"/>
              </a:defRPr>
            </a:pPr>
            <a:r>
              <a:rPr lang="en-US" altLang="zh-CN" sz="6600" b="1" dirty="0">
                <a:solidFill>
                  <a:srgbClr val="FFFFFF"/>
                </a:solidFill>
                <a:latin typeface="+mj-lt"/>
                <a:ea typeface="+mj-ea"/>
                <a:cs typeface="+mj-cs"/>
              </a:rPr>
              <a:t>Future work</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68"/>
                                        </p:tgtEl>
                                        <p:attrNameLst>
                                          <p:attrName>style.visibility</p:attrName>
                                        </p:attrNameLst>
                                      </p:cBhvr>
                                      <p:to>
                                        <p:strVal val="visible"/>
                                      </p:to>
                                    </p:set>
                                    <p:animEffect transition="in" filter="dissolve">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7" name="组合 75"/>
          <p:cNvGrpSpPr/>
          <p:nvPr/>
        </p:nvGrpSpPr>
        <p:grpSpPr>
          <a:xfrm>
            <a:off x="546100" y="12620625"/>
            <a:ext cx="6099176" cy="1173163"/>
            <a:chOff x="0" y="0"/>
            <a:chExt cx="6099175" cy="1173162"/>
          </a:xfrm>
        </p:grpSpPr>
        <p:sp>
          <p:nvSpPr>
            <p:cNvPr id="1321" name="Shape 134"/>
            <p:cNvSpPr/>
            <p:nvPr/>
          </p:nvSpPr>
          <p:spPr>
            <a:xfrm rot="10800000" flipH="1">
              <a:off x="3619498" y="173041"/>
              <a:ext cx="73024" cy="825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22" name="Shape 135"/>
            <p:cNvSpPr/>
            <p:nvPr/>
          </p:nvSpPr>
          <p:spPr>
            <a:xfrm rot="10800000" flipH="1">
              <a:off x="1792286" y="328615"/>
              <a:ext cx="82549"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23" name="Shape 114"/>
            <p:cNvSpPr/>
            <p:nvPr/>
          </p:nvSpPr>
          <p:spPr>
            <a:xfrm rot="10800000" flipH="1">
              <a:off x="203198" y="700093"/>
              <a:ext cx="138110" cy="15398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24" name="Shape 118"/>
            <p:cNvSpPr/>
            <p:nvPr/>
          </p:nvSpPr>
          <p:spPr>
            <a:xfrm rot="10800000" flipH="1">
              <a:off x="1973260" y="357196"/>
              <a:ext cx="184146" cy="204782"/>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25" name="Shape 121"/>
            <p:cNvSpPr/>
            <p:nvPr/>
          </p:nvSpPr>
          <p:spPr>
            <a:xfrm flipH="1">
              <a:off x="-1" y="804863"/>
              <a:ext cx="250827" cy="34925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26" name="Shape 129"/>
            <p:cNvSpPr/>
            <p:nvPr/>
          </p:nvSpPr>
          <p:spPr>
            <a:xfrm flipH="1">
              <a:off x="1089024" y="511174"/>
              <a:ext cx="903289" cy="66198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27" name="Shape 141"/>
            <p:cNvSpPr/>
            <p:nvPr/>
          </p:nvSpPr>
          <p:spPr>
            <a:xfrm rot="10800000" flipH="1">
              <a:off x="1319211" y="125416"/>
              <a:ext cx="87311" cy="9683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28" name="Shape 142"/>
            <p:cNvSpPr/>
            <p:nvPr/>
          </p:nvSpPr>
          <p:spPr>
            <a:xfrm rot="10800000" flipH="1">
              <a:off x="1185861" y="1025527"/>
              <a:ext cx="77786" cy="87312"/>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29" name="Shape 143"/>
            <p:cNvSpPr/>
            <p:nvPr/>
          </p:nvSpPr>
          <p:spPr>
            <a:xfrm rot="10800000" flipH="1">
              <a:off x="3086098" y="923928"/>
              <a:ext cx="87312" cy="9683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30" name="Shape 146"/>
            <p:cNvSpPr/>
            <p:nvPr/>
          </p:nvSpPr>
          <p:spPr>
            <a:xfrm flipH="1" flipV="1">
              <a:off x="2044700" y="463549"/>
              <a:ext cx="1123950" cy="52705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31" name="Shape 148"/>
            <p:cNvSpPr/>
            <p:nvPr/>
          </p:nvSpPr>
          <p:spPr>
            <a:xfrm flipH="1" flipV="1">
              <a:off x="2039937" y="438150"/>
              <a:ext cx="484188" cy="73342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32" name="Shape 149"/>
            <p:cNvSpPr/>
            <p:nvPr/>
          </p:nvSpPr>
          <p:spPr>
            <a:xfrm flipH="1" flipV="1">
              <a:off x="2114549" y="511174"/>
              <a:ext cx="593726" cy="66040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33" name="Shape 150"/>
            <p:cNvSpPr/>
            <p:nvPr/>
          </p:nvSpPr>
          <p:spPr>
            <a:xfrm flipH="1" flipV="1">
              <a:off x="2039937" y="434974"/>
              <a:ext cx="849313" cy="67786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34" name="Shape 153"/>
            <p:cNvSpPr/>
            <p:nvPr/>
          </p:nvSpPr>
          <p:spPr>
            <a:xfrm>
              <a:off x="1360487" y="160337"/>
              <a:ext cx="725488" cy="31908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35" name="Shape 155"/>
            <p:cNvSpPr/>
            <p:nvPr/>
          </p:nvSpPr>
          <p:spPr>
            <a:xfrm rot="10800000" flipH="1">
              <a:off x="1314448" y="900117"/>
              <a:ext cx="117473" cy="13017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36" name="Shape 156"/>
            <p:cNvSpPr/>
            <p:nvPr/>
          </p:nvSpPr>
          <p:spPr>
            <a:xfrm rot="10800000" flipH="1">
              <a:off x="1438273" y="792168"/>
              <a:ext cx="139697" cy="155572"/>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37" name="Shape 157"/>
            <p:cNvSpPr/>
            <p:nvPr/>
          </p:nvSpPr>
          <p:spPr>
            <a:xfrm rot="10800000" flipH="1">
              <a:off x="3606798" y="176215"/>
              <a:ext cx="77787" cy="85724"/>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38" name="Shape 158"/>
            <p:cNvSpPr/>
            <p:nvPr/>
          </p:nvSpPr>
          <p:spPr>
            <a:xfrm flipV="1">
              <a:off x="3109912" y="247650"/>
              <a:ext cx="534987" cy="75088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39" name="Shape 159"/>
            <p:cNvSpPr/>
            <p:nvPr/>
          </p:nvSpPr>
          <p:spPr>
            <a:xfrm>
              <a:off x="3643312" y="255588"/>
              <a:ext cx="227013" cy="89852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40" name="Shape 168"/>
            <p:cNvSpPr/>
            <p:nvPr/>
          </p:nvSpPr>
          <p:spPr>
            <a:xfrm rot="10800000" flipH="1">
              <a:off x="2249487" y="20638"/>
              <a:ext cx="34925" cy="3810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41" name="Shape 169"/>
            <p:cNvSpPr/>
            <p:nvPr/>
          </p:nvSpPr>
          <p:spPr>
            <a:xfrm rot="10800000" flipH="1">
              <a:off x="2673349" y="1"/>
              <a:ext cx="34925" cy="38100"/>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42" name="Shape 170"/>
            <p:cNvSpPr/>
            <p:nvPr/>
          </p:nvSpPr>
          <p:spPr>
            <a:xfrm flipV="1">
              <a:off x="2081212" y="58737"/>
              <a:ext cx="180976" cy="32067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43" name="Shape 171"/>
            <p:cNvSpPr/>
            <p:nvPr/>
          </p:nvSpPr>
          <p:spPr>
            <a:xfrm flipV="1">
              <a:off x="2114550" y="0"/>
              <a:ext cx="587375" cy="40798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44" name="Shape 144"/>
            <p:cNvSpPr/>
            <p:nvPr/>
          </p:nvSpPr>
          <p:spPr>
            <a:xfrm flipH="1">
              <a:off x="3748091" y="312736"/>
              <a:ext cx="87311" cy="9683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45" name="Shape 148"/>
            <p:cNvSpPr/>
            <p:nvPr/>
          </p:nvSpPr>
          <p:spPr>
            <a:xfrm>
              <a:off x="3817938" y="403224"/>
              <a:ext cx="508001" cy="76993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46" name="Shape 151"/>
            <p:cNvSpPr/>
            <p:nvPr/>
          </p:nvSpPr>
          <p:spPr>
            <a:xfrm flipH="1">
              <a:off x="5970587" y="746124"/>
              <a:ext cx="111126" cy="37941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47" name="Shape 152"/>
            <p:cNvSpPr/>
            <p:nvPr/>
          </p:nvSpPr>
          <p:spPr>
            <a:xfrm flipH="1">
              <a:off x="6011865" y="722311"/>
              <a:ext cx="87311" cy="9683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1351" name="组合 103"/>
            <p:cNvGrpSpPr/>
            <p:nvPr/>
          </p:nvGrpSpPr>
          <p:grpSpPr>
            <a:xfrm>
              <a:off x="3933249" y="612743"/>
              <a:ext cx="321114" cy="440919"/>
              <a:chOff x="0" y="0"/>
              <a:chExt cx="321112" cy="440918"/>
            </a:xfrm>
          </p:grpSpPr>
          <p:sp>
            <p:nvSpPr>
              <p:cNvPr id="1348" name="Shape 142"/>
              <p:cNvSpPr/>
              <p:nvPr/>
            </p:nvSpPr>
            <p:spPr>
              <a:xfrm rot="5652184" flipH="1">
                <a:off x="236321" y="356429"/>
                <a:ext cx="85724" cy="77786"/>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49" name="Shape 155"/>
              <p:cNvSpPr/>
              <p:nvPr/>
            </p:nvSpPr>
            <p:spPr>
              <a:xfrm rot="5652184" flipH="1">
                <a:off x="114879" y="192124"/>
                <a:ext cx="130173" cy="11747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50" name="Shape 156"/>
              <p:cNvSpPr/>
              <p:nvPr/>
            </p:nvSpPr>
            <p:spPr>
              <a:xfrm rot="5652184" flipH="1">
                <a:off x="-1801" y="11943"/>
                <a:ext cx="150809" cy="136523"/>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1352" name="Shape 172"/>
            <p:cNvSpPr/>
            <p:nvPr/>
          </p:nvSpPr>
          <p:spPr>
            <a:xfrm flipH="1">
              <a:off x="5378453" y="312735"/>
              <a:ext cx="98423" cy="11429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53" name="Shape 173"/>
            <p:cNvSpPr/>
            <p:nvPr/>
          </p:nvSpPr>
          <p:spPr>
            <a:xfrm flipH="1">
              <a:off x="5376866" y="503236"/>
              <a:ext cx="74611" cy="8413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54" name="Shape 174"/>
            <p:cNvSpPr/>
            <p:nvPr/>
          </p:nvSpPr>
          <p:spPr>
            <a:xfrm flipH="1">
              <a:off x="5375278" y="642935"/>
              <a:ext cx="98424" cy="11429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55" name="Shape 175"/>
            <p:cNvSpPr/>
            <p:nvPr/>
          </p:nvSpPr>
          <p:spPr>
            <a:xfrm flipH="1">
              <a:off x="5378452" y="833436"/>
              <a:ext cx="74612" cy="8413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56" name="Shape 154"/>
            <p:cNvSpPr/>
            <p:nvPr/>
          </p:nvSpPr>
          <p:spPr>
            <a:xfrm>
              <a:off x="5427345" y="312738"/>
              <a:ext cx="1" cy="8413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grpSp>
      <p:grpSp>
        <p:nvGrpSpPr>
          <p:cNvPr id="1394" name="组合 112"/>
          <p:cNvGrpSpPr/>
          <p:nvPr/>
        </p:nvGrpSpPr>
        <p:grpSpPr>
          <a:xfrm>
            <a:off x="5978525" y="12620625"/>
            <a:ext cx="6099176" cy="1173163"/>
            <a:chOff x="0" y="0"/>
            <a:chExt cx="6099175" cy="1173162"/>
          </a:xfrm>
        </p:grpSpPr>
        <p:sp>
          <p:nvSpPr>
            <p:cNvPr id="1358" name="Shape 134"/>
            <p:cNvSpPr/>
            <p:nvPr/>
          </p:nvSpPr>
          <p:spPr>
            <a:xfrm rot="10800000" flipH="1">
              <a:off x="3619499" y="173041"/>
              <a:ext cx="73024" cy="825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59" name="Shape 135"/>
            <p:cNvSpPr/>
            <p:nvPr/>
          </p:nvSpPr>
          <p:spPr>
            <a:xfrm rot="10800000" flipH="1">
              <a:off x="1792287" y="328615"/>
              <a:ext cx="82549"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60" name="Shape 114"/>
            <p:cNvSpPr/>
            <p:nvPr/>
          </p:nvSpPr>
          <p:spPr>
            <a:xfrm rot="10800000" flipH="1">
              <a:off x="203198" y="700093"/>
              <a:ext cx="138110" cy="15398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61" name="Shape 118"/>
            <p:cNvSpPr/>
            <p:nvPr/>
          </p:nvSpPr>
          <p:spPr>
            <a:xfrm rot="10800000" flipH="1">
              <a:off x="1973260" y="357196"/>
              <a:ext cx="184146" cy="204782"/>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62" name="Shape 121"/>
            <p:cNvSpPr/>
            <p:nvPr/>
          </p:nvSpPr>
          <p:spPr>
            <a:xfrm flipH="1">
              <a:off x="-1" y="804863"/>
              <a:ext cx="250827" cy="34925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63" name="Shape 129"/>
            <p:cNvSpPr/>
            <p:nvPr/>
          </p:nvSpPr>
          <p:spPr>
            <a:xfrm flipH="1">
              <a:off x="1089024" y="511174"/>
              <a:ext cx="903289" cy="66198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64" name="Shape 141"/>
            <p:cNvSpPr/>
            <p:nvPr/>
          </p:nvSpPr>
          <p:spPr>
            <a:xfrm rot="10800000" flipH="1">
              <a:off x="1319211" y="125416"/>
              <a:ext cx="87311" cy="9683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65" name="Shape 142"/>
            <p:cNvSpPr/>
            <p:nvPr/>
          </p:nvSpPr>
          <p:spPr>
            <a:xfrm rot="10800000" flipH="1">
              <a:off x="1185861" y="1025527"/>
              <a:ext cx="77786" cy="87312"/>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66" name="Shape 143"/>
            <p:cNvSpPr/>
            <p:nvPr/>
          </p:nvSpPr>
          <p:spPr>
            <a:xfrm rot="10800000" flipH="1">
              <a:off x="3086098" y="923928"/>
              <a:ext cx="87312" cy="9683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67" name="Shape 146"/>
            <p:cNvSpPr/>
            <p:nvPr/>
          </p:nvSpPr>
          <p:spPr>
            <a:xfrm flipH="1" flipV="1">
              <a:off x="2044700" y="463549"/>
              <a:ext cx="1123950" cy="52705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68" name="Shape 148"/>
            <p:cNvSpPr/>
            <p:nvPr/>
          </p:nvSpPr>
          <p:spPr>
            <a:xfrm flipH="1" flipV="1">
              <a:off x="2039937" y="438150"/>
              <a:ext cx="484188" cy="73342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69" name="Shape 149"/>
            <p:cNvSpPr/>
            <p:nvPr/>
          </p:nvSpPr>
          <p:spPr>
            <a:xfrm flipH="1" flipV="1">
              <a:off x="2114549" y="511174"/>
              <a:ext cx="593726" cy="66040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70" name="Shape 150"/>
            <p:cNvSpPr/>
            <p:nvPr/>
          </p:nvSpPr>
          <p:spPr>
            <a:xfrm flipH="1" flipV="1">
              <a:off x="2039937" y="434974"/>
              <a:ext cx="849313" cy="67786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71" name="Shape 153"/>
            <p:cNvSpPr/>
            <p:nvPr/>
          </p:nvSpPr>
          <p:spPr>
            <a:xfrm>
              <a:off x="1360487" y="160337"/>
              <a:ext cx="725488" cy="31908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72" name="Shape 155"/>
            <p:cNvSpPr/>
            <p:nvPr/>
          </p:nvSpPr>
          <p:spPr>
            <a:xfrm rot="10800000" flipH="1">
              <a:off x="1314448" y="900117"/>
              <a:ext cx="117473" cy="13017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73" name="Shape 156"/>
            <p:cNvSpPr/>
            <p:nvPr/>
          </p:nvSpPr>
          <p:spPr>
            <a:xfrm rot="10800000" flipH="1">
              <a:off x="1438273" y="792168"/>
              <a:ext cx="139697" cy="155572"/>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74" name="Shape 157"/>
            <p:cNvSpPr/>
            <p:nvPr/>
          </p:nvSpPr>
          <p:spPr>
            <a:xfrm rot="10800000" flipH="1">
              <a:off x="3606798" y="176215"/>
              <a:ext cx="77787" cy="85724"/>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75" name="Shape 158"/>
            <p:cNvSpPr/>
            <p:nvPr/>
          </p:nvSpPr>
          <p:spPr>
            <a:xfrm flipV="1">
              <a:off x="3109913" y="247650"/>
              <a:ext cx="534987" cy="75088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76" name="Shape 159"/>
            <p:cNvSpPr/>
            <p:nvPr/>
          </p:nvSpPr>
          <p:spPr>
            <a:xfrm>
              <a:off x="3643313" y="255588"/>
              <a:ext cx="227013" cy="89852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77" name="Shape 168"/>
            <p:cNvSpPr/>
            <p:nvPr/>
          </p:nvSpPr>
          <p:spPr>
            <a:xfrm rot="10800000" flipH="1">
              <a:off x="2249487" y="20638"/>
              <a:ext cx="34925" cy="3810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78" name="Shape 169"/>
            <p:cNvSpPr/>
            <p:nvPr/>
          </p:nvSpPr>
          <p:spPr>
            <a:xfrm rot="10800000" flipH="1">
              <a:off x="2673349" y="1"/>
              <a:ext cx="34925" cy="38100"/>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79" name="Shape 170"/>
            <p:cNvSpPr/>
            <p:nvPr/>
          </p:nvSpPr>
          <p:spPr>
            <a:xfrm flipV="1">
              <a:off x="2081212" y="58737"/>
              <a:ext cx="180976" cy="32067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80" name="Shape 171"/>
            <p:cNvSpPr/>
            <p:nvPr/>
          </p:nvSpPr>
          <p:spPr>
            <a:xfrm flipV="1">
              <a:off x="2114550" y="0"/>
              <a:ext cx="587375" cy="40798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81" name="Shape 144"/>
            <p:cNvSpPr/>
            <p:nvPr/>
          </p:nvSpPr>
          <p:spPr>
            <a:xfrm flipH="1">
              <a:off x="3748091" y="312736"/>
              <a:ext cx="87311" cy="9683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82" name="Shape 148"/>
            <p:cNvSpPr/>
            <p:nvPr/>
          </p:nvSpPr>
          <p:spPr>
            <a:xfrm>
              <a:off x="3817938" y="403224"/>
              <a:ext cx="508001" cy="76993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83" name="Shape 151"/>
            <p:cNvSpPr/>
            <p:nvPr/>
          </p:nvSpPr>
          <p:spPr>
            <a:xfrm flipH="1">
              <a:off x="5970588" y="746124"/>
              <a:ext cx="111126" cy="37941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384" name="Shape 152"/>
            <p:cNvSpPr/>
            <p:nvPr/>
          </p:nvSpPr>
          <p:spPr>
            <a:xfrm flipH="1">
              <a:off x="6011865" y="722311"/>
              <a:ext cx="87311" cy="9683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1388" name="组合 140"/>
            <p:cNvGrpSpPr/>
            <p:nvPr/>
          </p:nvGrpSpPr>
          <p:grpSpPr>
            <a:xfrm>
              <a:off x="3934898" y="622150"/>
              <a:ext cx="319465" cy="431512"/>
              <a:chOff x="0" y="0"/>
              <a:chExt cx="319463" cy="431510"/>
            </a:xfrm>
          </p:grpSpPr>
          <p:sp>
            <p:nvSpPr>
              <p:cNvPr id="1385" name="Shape 142"/>
              <p:cNvSpPr/>
              <p:nvPr/>
            </p:nvSpPr>
            <p:spPr>
              <a:xfrm rot="5652184" flipH="1">
                <a:off x="234672" y="347021"/>
                <a:ext cx="85724" cy="77786"/>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86" name="Shape 155"/>
              <p:cNvSpPr/>
              <p:nvPr/>
            </p:nvSpPr>
            <p:spPr>
              <a:xfrm rot="5652184" flipH="1">
                <a:off x="113230" y="181129"/>
                <a:ext cx="130173" cy="11747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87" name="Shape 156"/>
              <p:cNvSpPr/>
              <p:nvPr/>
            </p:nvSpPr>
            <p:spPr>
              <a:xfrm rot="5652184" flipH="1">
                <a:off x="518" y="9680"/>
                <a:ext cx="149222" cy="13969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1389" name="Shape 172"/>
            <p:cNvSpPr/>
            <p:nvPr/>
          </p:nvSpPr>
          <p:spPr>
            <a:xfrm flipH="1">
              <a:off x="5378454" y="312735"/>
              <a:ext cx="98423" cy="11429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90" name="Shape 173"/>
            <p:cNvSpPr/>
            <p:nvPr/>
          </p:nvSpPr>
          <p:spPr>
            <a:xfrm flipH="1">
              <a:off x="5376866" y="503236"/>
              <a:ext cx="74611" cy="8413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91" name="Shape 174"/>
            <p:cNvSpPr/>
            <p:nvPr/>
          </p:nvSpPr>
          <p:spPr>
            <a:xfrm flipH="1">
              <a:off x="5375278" y="642935"/>
              <a:ext cx="98424" cy="11429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92" name="Shape 175"/>
            <p:cNvSpPr/>
            <p:nvPr/>
          </p:nvSpPr>
          <p:spPr>
            <a:xfrm flipH="1">
              <a:off x="5378453" y="833436"/>
              <a:ext cx="74612" cy="8413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93" name="Shape 154"/>
            <p:cNvSpPr/>
            <p:nvPr/>
          </p:nvSpPr>
          <p:spPr>
            <a:xfrm>
              <a:off x="5427345" y="312738"/>
              <a:ext cx="1" cy="8413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grpSp>
      <p:grpSp>
        <p:nvGrpSpPr>
          <p:cNvPr id="1431" name="组合 149"/>
          <p:cNvGrpSpPr/>
          <p:nvPr/>
        </p:nvGrpSpPr>
        <p:grpSpPr>
          <a:xfrm>
            <a:off x="11966575" y="12620625"/>
            <a:ext cx="6108702" cy="1173163"/>
            <a:chOff x="0" y="0"/>
            <a:chExt cx="6108701" cy="1173162"/>
          </a:xfrm>
        </p:grpSpPr>
        <p:sp>
          <p:nvSpPr>
            <p:cNvPr id="1395" name="Shape 134"/>
            <p:cNvSpPr/>
            <p:nvPr/>
          </p:nvSpPr>
          <p:spPr>
            <a:xfrm rot="10800000" flipH="1">
              <a:off x="3619499" y="173041"/>
              <a:ext cx="73024" cy="825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96" name="Shape 135"/>
            <p:cNvSpPr/>
            <p:nvPr/>
          </p:nvSpPr>
          <p:spPr>
            <a:xfrm rot="10800000" flipH="1">
              <a:off x="1792287" y="328615"/>
              <a:ext cx="82549"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97" name="Shape 114"/>
            <p:cNvSpPr/>
            <p:nvPr/>
          </p:nvSpPr>
          <p:spPr>
            <a:xfrm rot="10800000" flipH="1">
              <a:off x="203198" y="700093"/>
              <a:ext cx="138110" cy="15398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98" name="Shape 118"/>
            <p:cNvSpPr/>
            <p:nvPr/>
          </p:nvSpPr>
          <p:spPr>
            <a:xfrm rot="10800000" flipH="1">
              <a:off x="1973260" y="357196"/>
              <a:ext cx="184146" cy="204782"/>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399" name="Shape 121"/>
            <p:cNvSpPr/>
            <p:nvPr/>
          </p:nvSpPr>
          <p:spPr>
            <a:xfrm flipH="1">
              <a:off x="-1" y="804863"/>
              <a:ext cx="250827" cy="34925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00" name="Shape 129"/>
            <p:cNvSpPr/>
            <p:nvPr/>
          </p:nvSpPr>
          <p:spPr>
            <a:xfrm flipH="1">
              <a:off x="1089024" y="511174"/>
              <a:ext cx="903289" cy="66198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01" name="Shape 141"/>
            <p:cNvSpPr/>
            <p:nvPr/>
          </p:nvSpPr>
          <p:spPr>
            <a:xfrm rot="10800000" flipH="1">
              <a:off x="1319211" y="125416"/>
              <a:ext cx="87311" cy="9683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02" name="Shape 142"/>
            <p:cNvSpPr/>
            <p:nvPr/>
          </p:nvSpPr>
          <p:spPr>
            <a:xfrm rot="10800000" flipH="1">
              <a:off x="1185861" y="1025527"/>
              <a:ext cx="77786" cy="87312"/>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03" name="Shape 143"/>
            <p:cNvSpPr/>
            <p:nvPr/>
          </p:nvSpPr>
          <p:spPr>
            <a:xfrm rot="10800000" flipH="1">
              <a:off x="3086098" y="923928"/>
              <a:ext cx="87312" cy="9683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04" name="Shape 146"/>
            <p:cNvSpPr/>
            <p:nvPr/>
          </p:nvSpPr>
          <p:spPr>
            <a:xfrm flipH="1" flipV="1">
              <a:off x="2044700" y="463549"/>
              <a:ext cx="1123950" cy="52705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05" name="Shape 148"/>
            <p:cNvSpPr/>
            <p:nvPr/>
          </p:nvSpPr>
          <p:spPr>
            <a:xfrm flipH="1" flipV="1">
              <a:off x="2039937" y="438150"/>
              <a:ext cx="484188" cy="73342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06" name="Shape 149"/>
            <p:cNvSpPr/>
            <p:nvPr/>
          </p:nvSpPr>
          <p:spPr>
            <a:xfrm flipH="1" flipV="1">
              <a:off x="2114549" y="511174"/>
              <a:ext cx="593726" cy="66040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07" name="Shape 150"/>
            <p:cNvSpPr/>
            <p:nvPr/>
          </p:nvSpPr>
          <p:spPr>
            <a:xfrm flipH="1" flipV="1">
              <a:off x="2039937" y="434974"/>
              <a:ext cx="849313" cy="67786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08" name="Shape 153"/>
            <p:cNvSpPr/>
            <p:nvPr/>
          </p:nvSpPr>
          <p:spPr>
            <a:xfrm>
              <a:off x="1360487" y="160337"/>
              <a:ext cx="725488" cy="31908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09" name="Shape 155"/>
            <p:cNvSpPr/>
            <p:nvPr/>
          </p:nvSpPr>
          <p:spPr>
            <a:xfrm rot="10800000" flipH="1">
              <a:off x="1314448" y="900117"/>
              <a:ext cx="117473" cy="13017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10" name="Shape 156"/>
            <p:cNvSpPr/>
            <p:nvPr/>
          </p:nvSpPr>
          <p:spPr>
            <a:xfrm rot="10800000" flipH="1">
              <a:off x="1438273" y="792168"/>
              <a:ext cx="139697" cy="155572"/>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11" name="Shape 157"/>
            <p:cNvSpPr/>
            <p:nvPr/>
          </p:nvSpPr>
          <p:spPr>
            <a:xfrm rot="10800000" flipH="1">
              <a:off x="3606798" y="176215"/>
              <a:ext cx="77787" cy="85724"/>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12" name="Shape 158"/>
            <p:cNvSpPr/>
            <p:nvPr/>
          </p:nvSpPr>
          <p:spPr>
            <a:xfrm flipV="1">
              <a:off x="3109913" y="247650"/>
              <a:ext cx="534987" cy="75088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13" name="Shape 159"/>
            <p:cNvSpPr/>
            <p:nvPr/>
          </p:nvSpPr>
          <p:spPr>
            <a:xfrm>
              <a:off x="3643313" y="255588"/>
              <a:ext cx="227013" cy="89852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14" name="Shape 168"/>
            <p:cNvSpPr/>
            <p:nvPr/>
          </p:nvSpPr>
          <p:spPr>
            <a:xfrm rot="10800000" flipH="1">
              <a:off x="2249487" y="20638"/>
              <a:ext cx="34925" cy="3810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15" name="Shape 169"/>
            <p:cNvSpPr/>
            <p:nvPr/>
          </p:nvSpPr>
          <p:spPr>
            <a:xfrm rot="10800000" flipH="1">
              <a:off x="2673349" y="1"/>
              <a:ext cx="34925" cy="38100"/>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16" name="Shape 170"/>
            <p:cNvSpPr/>
            <p:nvPr/>
          </p:nvSpPr>
          <p:spPr>
            <a:xfrm flipV="1">
              <a:off x="2081212" y="58737"/>
              <a:ext cx="180976" cy="32067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17" name="Shape 171"/>
            <p:cNvSpPr/>
            <p:nvPr/>
          </p:nvSpPr>
          <p:spPr>
            <a:xfrm flipV="1">
              <a:off x="2114550" y="0"/>
              <a:ext cx="587375" cy="40798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18" name="Shape 144"/>
            <p:cNvSpPr/>
            <p:nvPr/>
          </p:nvSpPr>
          <p:spPr>
            <a:xfrm flipH="1">
              <a:off x="3748091" y="312736"/>
              <a:ext cx="87311" cy="9683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19" name="Shape 148"/>
            <p:cNvSpPr/>
            <p:nvPr/>
          </p:nvSpPr>
          <p:spPr>
            <a:xfrm>
              <a:off x="3817938" y="403224"/>
              <a:ext cx="508001" cy="76993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20" name="Shape 151"/>
            <p:cNvSpPr/>
            <p:nvPr/>
          </p:nvSpPr>
          <p:spPr>
            <a:xfrm flipH="1">
              <a:off x="5980112" y="746124"/>
              <a:ext cx="111126" cy="37941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21" name="Shape 152"/>
            <p:cNvSpPr/>
            <p:nvPr/>
          </p:nvSpPr>
          <p:spPr>
            <a:xfrm flipH="1">
              <a:off x="6021391" y="722311"/>
              <a:ext cx="87311" cy="9683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1425" name="组合 177"/>
            <p:cNvGrpSpPr/>
            <p:nvPr/>
          </p:nvGrpSpPr>
          <p:grpSpPr>
            <a:xfrm>
              <a:off x="3934898" y="622150"/>
              <a:ext cx="319465" cy="431512"/>
              <a:chOff x="0" y="0"/>
              <a:chExt cx="319463" cy="431510"/>
            </a:xfrm>
          </p:grpSpPr>
          <p:sp>
            <p:nvSpPr>
              <p:cNvPr id="1422" name="Shape 142"/>
              <p:cNvSpPr/>
              <p:nvPr/>
            </p:nvSpPr>
            <p:spPr>
              <a:xfrm rot="5652184" flipH="1">
                <a:off x="234672" y="347021"/>
                <a:ext cx="85724" cy="77786"/>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23" name="Shape 155"/>
              <p:cNvSpPr/>
              <p:nvPr/>
            </p:nvSpPr>
            <p:spPr>
              <a:xfrm rot="5652184" flipH="1">
                <a:off x="113230" y="181129"/>
                <a:ext cx="130173" cy="11747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24" name="Shape 156"/>
              <p:cNvSpPr/>
              <p:nvPr/>
            </p:nvSpPr>
            <p:spPr>
              <a:xfrm rot="5652184" flipH="1">
                <a:off x="518" y="9680"/>
                <a:ext cx="149222" cy="13969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1426" name="Shape 172"/>
            <p:cNvSpPr/>
            <p:nvPr/>
          </p:nvSpPr>
          <p:spPr>
            <a:xfrm flipH="1">
              <a:off x="5387978" y="312735"/>
              <a:ext cx="98424" cy="11429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27" name="Shape 173"/>
            <p:cNvSpPr/>
            <p:nvPr/>
          </p:nvSpPr>
          <p:spPr>
            <a:xfrm flipH="1">
              <a:off x="5386391" y="503236"/>
              <a:ext cx="74611" cy="8413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28" name="Shape 174"/>
            <p:cNvSpPr/>
            <p:nvPr/>
          </p:nvSpPr>
          <p:spPr>
            <a:xfrm flipH="1">
              <a:off x="5384804" y="642935"/>
              <a:ext cx="98423" cy="11429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29" name="Shape 175"/>
            <p:cNvSpPr/>
            <p:nvPr/>
          </p:nvSpPr>
          <p:spPr>
            <a:xfrm flipH="1">
              <a:off x="5387977" y="833436"/>
              <a:ext cx="74612" cy="8413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30" name="Shape 154"/>
            <p:cNvSpPr/>
            <p:nvPr/>
          </p:nvSpPr>
          <p:spPr>
            <a:xfrm>
              <a:off x="5436870" y="312738"/>
              <a:ext cx="1" cy="8413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grpSp>
      <p:grpSp>
        <p:nvGrpSpPr>
          <p:cNvPr id="1468" name="组合 186"/>
          <p:cNvGrpSpPr/>
          <p:nvPr/>
        </p:nvGrpSpPr>
        <p:grpSpPr>
          <a:xfrm>
            <a:off x="17408525" y="12620625"/>
            <a:ext cx="6099176" cy="1173163"/>
            <a:chOff x="0" y="0"/>
            <a:chExt cx="6099175" cy="1173162"/>
          </a:xfrm>
        </p:grpSpPr>
        <p:sp>
          <p:nvSpPr>
            <p:cNvPr id="1432" name="Shape 134"/>
            <p:cNvSpPr/>
            <p:nvPr/>
          </p:nvSpPr>
          <p:spPr>
            <a:xfrm rot="10800000" flipH="1">
              <a:off x="3619499" y="173041"/>
              <a:ext cx="73024" cy="825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33" name="Shape 135"/>
            <p:cNvSpPr/>
            <p:nvPr/>
          </p:nvSpPr>
          <p:spPr>
            <a:xfrm rot="10800000" flipH="1">
              <a:off x="1792287" y="328615"/>
              <a:ext cx="82549"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34" name="Shape 114"/>
            <p:cNvSpPr/>
            <p:nvPr/>
          </p:nvSpPr>
          <p:spPr>
            <a:xfrm rot="10800000" flipH="1">
              <a:off x="203198" y="700093"/>
              <a:ext cx="138110" cy="15398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35" name="Shape 118"/>
            <p:cNvSpPr/>
            <p:nvPr/>
          </p:nvSpPr>
          <p:spPr>
            <a:xfrm rot="10800000" flipH="1">
              <a:off x="1973260" y="357196"/>
              <a:ext cx="184146" cy="204782"/>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36" name="Shape 121"/>
            <p:cNvSpPr/>
            <p:nvPr/>
          </p:nvSpPr>
          <p:spPr>
            <a:xfrm flipH="1">
              <a:off x="-1" y="804863"/>
              <a:ext cx="250827" cy="34925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37" name="Shape 129"/>
            <p:cNvSpPr/>
            <p:nvPr/>
          </p:nvSpPr>
          <p:spPr>
            <a:xfrm flipH="1">
              <a:off x="1089024" y="511174"/>
              <a:ext cx="903289" cy="66198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38" name="Shape 141"/>
            <p:cNvSpPr/>
            <p:nvPr/>
          </p:nvSpPr>
          <p:spPr>
            <a:xfrm rot="10800000" flipH="1">
              <a:off x="1319211" y="125416"/>
              <a:ext cx="87311" cy="9683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39" name="Shape 142"/>
            <p:cNvSpPr/>
            <p:nvPr/>
          </p:nvSpPr>
          <p:spPr>
            <a:xfrm rot="10800000" flipH="1">
              <a:off x="1185861" y="1025527"/>
              <a:ext cx="77786" cy="87312"/>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40" name="Shape 143"/>
            <p:cNvSpPr/>
            <p:nvPr/>
          </p:nvSpPr>
          <p:spPr>
            <a:xfrm rot="10800000" flipH="1">
              <a:off x="3086098" y="923928"/>
              <a:ext cx="87312" cy="9683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41" name="Shape 146"/>
            <p:cNvSpPr/>
            <p:nvPr/>
          </p:nvSpPr>
          <p:spPr>
            <a:xfrm flipH="1" flipV="1">
              <a:off x="2044700" y="463549"/>
              <a:ext cx="1123950" cy="52705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42" name="Shape 148"/>
            <p:cNvSpPr/>
            <p:nvPr/>
          </p:nvSpPr>
          <p:spPr>
            <a:xfrm flipH="1" flipV="1">
              <a:off x="2039937" y="438150"/>
              <a:ext cx="484188" cy="73342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43" name="Shape 149"/>
            <p:cNvSpPr/>
            <p:nvPr/>
          </p:nvSpPr>
          <p:spPr>
            <a:xfrm flipH="1" flipV="1">
              <a:off x="2114549" y="511174"/>
              <a:ext cx="593726" cy="66040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44" name="Shape 150"/>
            <p:cNvSpPr/>
            <p:nvPr/>
          </p:nvSpPr>
          <p:spPr>
            <a:xfrm flipH="1" flipV="1">
              <a:off x="2039937" y="434974"/>
              <a:ext cx="849313" cy="67786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45" name="Shape 153"/>
            <p:cNvSpPr/>
            <p:nvPr/>
          </p:nvSpPr>
          <p:spPr>
            <a:xfrm>
              <a:off x="1360487" y="160337"/>
              <a:ext cx="725488" cy="31908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46" name="Shape 155"/>
            <p:cNvSpPr/>
            <p:nvPr/>
          </p:nvSpPr>
          <p:spPr>
            <a:xfrm rot="10800000" flipH="1">
              <a:off x="1314448" y="900117"/>
              <a:ext cx="117473" cy="13017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47" name="Shape 156"/>
            <p:cNvSpPr/>
            <p:nvPr/>
          </p:nvSpPr>
          <p:spPr>
            <a:xfrm rot="10800000" flipH="1">
              <a:off x="1438273" y="792168"/>
              <a:ext cx="139697" cy="155572"/>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48" name="Shape 157"/>
            <p:cNvSpPr/>
            <p:nvPr/>
          </p:nvSpPr>
          <p:spPr>
            <a:xfrm rot="10800000" flipH="1">
              <a:off x="3606798" y="176215"/>
              <a:ext cx="77787" cy="85724"/>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49" name="Shape 158"/>
            <p:cNvSpPr/>
            <p:nvPr/>
          </p:nvSpPr>
          <p:spPr>
            <a:xfrm flipV="1">
              <a:off x="3109913" y="247650"/>
              <a:ext cx="534987" cy="75088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50" name="Shape 159"/>
            <p:cNvSpPr/>
            <p:nvPr/>
          </p:nvSpPr>
          <p:spPr>
            <a:xfrm>
              <a:off x="3643313" y="255588"/>
              <a:ext cx="227013" cy="89852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51" name="Shape 168"/>
            <p:cNvSpPr/>
            <p:nvPr/>
          </p:nvSpPr>
          <p:spPr>
            <a:xfrm rot="10800000" flipH="1">
              <a:off x="2249487" y="20638"/>
              <a:ext cx="34925" cy="3810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52" name="Shape 169"/>
            <p:cNvSpPr/>
            <p:nvPr/>
          </p:nvSpPr>
          <p:spPr>
            <a:xfrm rot="10800000" flipH="1">
              <a:off x="2673349" y="1"/>
              <a:ext cx="34925" cy="38100"/>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53" name="Shape 170"/>
            <p:cNvSpPr/>
            <p:nvPr/>
          </p:nvSpPr>
          <p:spPr>
            <a:xfrm flipV="1">
              <a:off x="2081212" y="58737"/>
              <a:ext cx="180976" cy="32067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54" name="Shape 171"/>
            <p:cNvSpPr/>
            <p:nvPr/>
          </p:nvSpPr>
          <p:spPr>
            <a:xfrm flipV="1">
              <a:off x="2114550" y="0"/>
              <a:ext cx="587375" cy="40798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55" name="Shape 144"/>
            <p:cNvSpPr/>
            <p:nvPr/>
          </p:nvSpPr>
          <p:spPr>
            <a:xfrm flipH="1">
              <a:off x="3748091" y="312736"/>
              <a:ext cx="87311" cy="9683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56" name="Shape 148"/>
            <p:cNvSpPr/>
            <p:nvPr/>
          </p:nvSpPr>
          <p:spPr>
            <a:xfrm>
              <a:off x="3817938" y="403224"/>
              <a:ext cx="508001" cy="76993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57" name="Shape 151"/>
            <p:cNvSpPr/>
            <p:nvPr/>
          </p:nvSpPr>
          <p:spPr>
            <a:xfrm flipH="1">
              <a:off x="5970588" y="746124"/>
              <a:ext cx="111126" cy="37941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1458" name="Shape 152"/>
            <p:cNvSpPr/>
            <p:nvPr/>
          </p:nvSpPr>
          <p:spPr>
            <a:xfrm flipH="1">
              <a:off x="6011865" y="722311"/>
              <a:ext cx="87311" cy="9683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1462" name="组合 214"/>
            <p:cNvGrpSpPr/>
            <p:nvPr/>
          </p:nvGrpSpPr>
          <p:grpSpPr>
            <a:xfrm>
              <a:off x="3934898" y="622150"/>
              <a:ext cx="319465" cy="431512"/>
              <a:chOff x="0" y="0"/>
              <a:chExt cx="319463" cy="431510"/>
            </a:xfrm>
          </p:grpSpPr>
          <p:sp>
            <p:nvSpPr>
              <p:cNvPr id="1459" name="Shape 142"/>
              <p:cNvSpPr/>
              <p:nvPr/>
            </p:nvSpPr>
            <p:spPr>
              <a:xfrm rot="5652184" flipH="1">
                <a:off x="234672" y="347021"/>
                <a:ext cx="85724" cy="77786"/>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60" name="Shape 155"/>
              <p:cNvSpPr/>
              <p:nvPr/>
            </p:nvSpPr>
            <p:spPr>
              <a:xfrm rot="5652184" flipH="1">
                <a:off x="113230" y="181129"/>
                <a:ext cx="130173" cy="11747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61" name="Shape 156"/>
              <p:cNvSpPr/>
              <p:nvPr/>
            </p:nvSpPr>
            <p:spPr>
              <a:xfrm rot="5652184" flipH="1">
                <a:off x="518" y="9680"/>
                <a:ext cx="149222" cy="13969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1463" name="Shape 172"/>
            <p:cNvSpPr/>
            <p:nvPr/>
          </p:nvSpPr>
          <p:spPr>
            <a:xfrm flipH="1">
              <a:off x="5378454" y="312735"/>
              <a:ext cx="98423" cy="11429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64" name="Shape 173"/>
            <p:cNvSpPr/>
            <p:nvPr/>
          </p:nvSpPr>
          <p:spPr>
            <a:xfrm flipH="1">
              <a:off x="5376866" y="503236"/>
              <a:ext cx="74611" cy="8413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65" name="Shape 174"/>
            <p:cNvSpPr/>
            <p:nvPr/>
          </p:nvSpPr>
          <p:spPr>
            <a:xfrm flipH="1">
              <a:off x="5375278" y="642935"/>
              <a:ext cx="98424" cy="11429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66" name="Shape 175"/>
            <p:cNvSpPr/>
            <p:nvPr/>
          </p:nvSpPr>
          <p:spPr>
            <a:xfrm flipH="1">
              <a:off x="5378453" y="833436"/>
              <a:ext cx="74612" cy="8413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67" name="Shape 154"/>
            <p:cNvSpPr/>
            <p:nvPr/>
          </p:nvSpPr>
          <p:spPr>
            <a:xfrm>
              <a:off x="5427345" y="312738"/>
              <a:ext cx="1" cy="8413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grpSp>
      <p:grpSp>
        <p:nvGrpSpPr>
          <p:cNvPr id="1471" name="组合 238"/>
          <p:cNvGrpSpPr/>
          <p:nvPr/>
        </p:nvGrpSpPr>
        <p:grpSpPr>
          <a:xfrm>
            <a:off x="7697547" y="4885795"/>
            <a:ext cx="1708107" cy="1709696"/>
            <a:chOff x="-21" y="-21"/>
            <a:chExt cx="1708106" cy="1709694"/>
          </a:xfrm>
        </p:grpSpPr>
        <p:sp>
          <p:nvSpPr>
            <p:cNvPr id="1469" name="Shape 446"/>
            <p:cNvSpPr/>
            <p:nvPr/>
          </p:nvSpPr>
          <p:spPr>
            <a:xfrm>
              <a:off x="-22" y="-22"/>
              <a:ext cx="1708107" cy="1709695"/>
            </a:xfrm>
            <a:prstGeom prst="ellipse">
              <a:avLst/>
            </a:prstGeom>
            <a:gradFill flip="none" rotWithShape="1">
              <a:gsLst>
                <a:gs pos="0">
                  <a:srgbClr val="1E1C11"/>
                </a:gs>
                <a:gs pos="100000">
                  <a:srgbClr val="0F253F"/>
                </a:gs>
              </a:gsLst>
              <a:lin ang="5400000" scaled="0"/>
            </a:gra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70" name="Freeform 768"/>
            <p:cNvSpPr/>
            <p:nvPr/>
          </p:nvSpPr>
          <p:spPr>
            <a:xfrm>
              <a:off x="354012" y="214213"/>
              <a:ext cx="956878" cy="1089546"/>
            </a:xfrm>
            <a:custGeom>
              <a:avLst/>
              <a:gdLst/>
              <a:ahLst/>
              <a:cxnLst>
                <a:cxn ang="0">
                  <a:pos x="wd2" y="hd2"/>
                </a:cxn>
                <a:cxn ang="5400000">
                  <a:pos x="wd2" y="hd2"/>
                </a:cxn>
                <a:cxn ang="10800000">
                  <a:pos x="wd2" y="hd2"/>
                </a:cxn>
                <a:cxn ang="16200000">
                  <a:pos x="wd2" y="hd2"/>
                </a:cxn>
              </a:cxnLst>
              <a:rect l="0" t="0" r="r" b="b"/>
              <a:pathLst>
                <a:path w="21274" h="21178" extrusionOk="0">
                  <a:moveTo>
                    <a:pt x="3086" y="12151"/>
                  </a:moveTo>
                  <a:cubicBezTo>
                    <a:pt x="3857" y="12151"/>
                    <a:pt x="4629" y="12151"/>
                    <a:pt x="5400" y="12151"/>
                  </a:cubicBezTo>
                  <a:cubicBezTo>
                    <a:pt x="6171" y="12151"/>
                    <a:pt x="6557" y="11813"/>
                    <a:pt x="6943" y="11476"/>
                  </a:cubicBezTo>
                  <a:cubicBezTo>
                    <a:pt x="9643" y="16876"/>
                    <a:pt x="9643" y="16876"/>
                    <a:pt x="9643" y="16876"/>
                  </a:cubicBezTo>
                  <a:cubicBezTo>
                    <a:pt x="10414" y="13501"/>
                    <a:pt x="10414" y="13501"/>
                    <a:pt x="10414" y="13501"/>
                  </a:cubicBezTo>
                  <a:cubicBezTo>
                    <a:pt x="10029" y="13163"/>
                    <a:pt x="10029" y="13163"/>
                    <a:pt x="10029" y="13163"/>
                  </a:cubicBezTo>
                  <a:cubicBezTo>
                    <a:pt x="10029" y="12826"/>
                    <a:pt x="10029" y="12826"/>
                    <a:pt x="10029" y="12826"/>
                  </a:cubicBezTo>
                  <a:cubicBezTo>
                    <a:pt x="11957" y="12826"/>
                    <a:pt x="11957" y="12826"/>
                    <a:pt x="11957" y="12826"/>
                  </a:cubicBezTo>
                  <a:cubicBezTo>
                    <a:pt x="11957" y="13163"/>
                    <a:pt x="11957" y="13163"/>
                    <a:pt x="11957" y="13163"/>
                  </a:cubicBezTo>
                  <a:cubicBezTo>
                    <a:pt x="11571" y="13501"/>
                    <a:pt x="11571" y="13501"/>
                    <a:pt x="11571" y="13501"/>
                  </a:cubicBezTo>
                  <a:cubicBezTo>
                    <a:pt x="12343" y="16538"/>
                    <a:pt x="12343" y="16538"/>
                    <a:pt x="12343" y="16538"/>
                  </a:cubicBezTo>
                  <a:cubicBezTo>
                    <a:pt x="14657" y="11813"/>
                    <a:pt x="14657" y="11813"/>
                    <a:pt x="14657" y="11813"/>
                  </a:cubicBezTo>
                  <a:cubicBezTo>
                    <a:pt x="15043" y="11813"/>
                    <a:pt x="15429" y="11813"/>
                    <a:pt x="16200" y="11813"/>
                  </a:cubicBezTo>
                  <a:cubicBezTo>
                    <a:pt x="16971" y="11813"/>
                    <a:pt x="17357" y="11813"/>
                    <a:pt x="18129" y="11813"/>
                  </a:cubicBezTo>
                  <a:cubicBezTo>
                    <a:pt x="20057" y="13501"/>
                    <a:pt x="21600" y="17213"/>
                    <a:pt x="21214" y="19913"/>
                  </a:cubicBezTo>
                  <a:cubicBezTo>
                    <a:pt x="20443" y="20251"/>
                    <a:pt x="19671" y="20588"/>
                    <a:pt x="18129" y="20588"/>
                  </a:cubicBezTo>
                  <a:cubicBezTo>
                    <a:pt x="17743" y="19576"/>
                    <a:pt x="17743" y="19576"/>
                    <a:pt x="17743" y="19576"/>
                  </a:cubicBezTo>
                  <a:cubicBezTo>
                    <a:pt x="16971" y="20926"/>
                    <a:pt x="16971" y="20926"/>
                    <a:pt x="16971" y="20926"/>
                  </a:cubicBezTo>
                  <a:cubicBezTo>
                    <a:pt x="13114" y="21263"/>
                    <a:pt x="7714" y="21263"/>
                    <a:pt x="4243" y="20926"/>
                  </a:cubicBezTo>
                  <a:cubicBezTo>
                    <a:pt x="3086" y="19576"/>
                    <a:pt x="3086" y="19576"/>
                    <a:pt x="3086" y="19576"/>
                  </a:cubicBezTo>
                  <a:cubicBezTo>
                    <a:pt x="2700" y="20588"/>
                    <a:pt x="2700" y="20588"/>
                    <a:pt x="2700" y="20588"/>
                  </a:cubicBezTo>
                  <a:cubicBezTo>
                    <a:pt x="1543" y="20588"/>
                    <a:pt x="771" y="20251"/>
                    <a:pt x="0" y="19913"/>
                  </a:cubicBezTo>
                  <a:cubicBezTo>
                    <a:pt x="386" y="17551"/>
                    <a:pt x="771" y="13838"/>
                    <a:pt x="3086" y="12151"/>
                  </a:cubicBezTo>
                  <a:close/>
                  <a:moveTo>
                    <a:pt x="6171" y="8100"/>
                  </a:moveTo>
                  <a:cubicBezTo>
                    <a:pt x="5786" y="8100"/>
                    <a:pt x="5786" y="7763"/>
                    <a:pt x="5400" y="7425"/>
                  </a:cubicBezTo>
                  <a:cubicBezTo>
                    <a:pt x="5400" y="7088"/>
                    <a:pt x="5400" y="6413"/>
                    <a:pt x="5400" y="6075"/>
                  </a:cubicBezTo>
                  <a:cubicBezTo>
                    <a:pt x="5400" y="5738"/>
                    <a:pt x="5400" y="5738"/>
                    <a:pt x="5400" y="5738"/>
                  </a:cubicBezTo>
                  <a:cubicBezTo>
                    <a:pt x="5400" y="5738"/>
                    <a:pt x="5400" y="5738"/>
                    <a:pt x="5400" y="5738"/>
                  </a:cubicBezTo>
                  <a:cubicBezTo>
                    <a:pt x="5400" y="5738"/>
                    <a:pt x="5400" y="5738"/>
                    <a:pt x="5400" y="5738"/>
                  </a:cubicBezTo>
                  <a:cubicBezTo>
                    <a:pt x="5014" y="3038"/>
                    <a:pt x="5400" y="2025"/>
                    <a:pt x="6557" y="1013"/>
                  </a:cubicBezTo>
                  <a:cubicBezTo>
                    <a:pt x="8486" y="-337"/>
                    <a:pt x="12343" y="-337"/>
                    <a:pt x="14271" y="1013"/>
                  </a:cubicBezTo>
                  <a:cubicBezTo>
                    <a:pt x="15429" y="1688"/>
                    <a:pt x="15814" y="3375"/>
                    <a:pt x="15814" y="5400"/>
                  </a:cubicBezTo>
                  <a:cubicBezTo>
                    <a:pt x="15814" y="5400"/>
                    <a:pt x="15814" y="5738"/>
                    <a:pt x="15814" y="5738"/>
                  </a:cubicBezTo>
                  <a:cubicBezTo>
                    <a:pt x="15814" y="5738"/>
                    <a:pt x="15814" y="5738"/>
                    <a:pt x="15814" y="5738"/>
                  </a:cubicBezTo>
                  <a:cubicBezTo>
                    <a:pt x="15814" y="6075"/>
                    <a:pt x="15814" y="6075"/>
                    <a:pt x="15814" y="6075"/>
                  </a:cubicBezTo>
                  <a:cubicBezTo>
                    <a:pt x="16200" y="6413"/>
                    <a:pt x="15814" y="7088"/>
                    <a:pt x="15814" y="7425"/>
                  </a:cubicBezTo>
                  <a:cubicBezTo>
                    <a:pt x="15429" y="7763"/>
                    <a:pt x="15429" y="8100"/>
                    <a:pt x="15043" y="8100"/>
                  </a:cubicBezTo>
                  <a:cubicBezTo>
                    <a:pt x="14657" y="9450"/>
                    <a:pt x="12729" y="11138"/>
                    <a:pt x="11186" y="11138"/>
                  </a:cubicBezTo>
                  <a:cubicBezTo>
                    <a:pt x="10800" y="11138"/>
                    <a:pt x="10414" y="11138"/>
                    <a:pt x="10029" y="11138"/>
                  </a:cubicBezTo>
                  <a:cubicBezTo>
                    <a:pt x="8100" y="10463"/>
                    <a:pt x="6943" y="9788"/>
                    <a:pt x="6171" y="8100"/>
                  </a:cubicBezTo>
                  <a:close/>
                </a:path>
              </a:pathLst>
            </a:custGeom>
            <a:solidFill>
              <a:srgbClr val="FFFFFF"/>
            </a:solidFill>
            <a:ln w="12700" cap="flat">
              <a:noFill/>
              <a:miter lim="400000"/>
            </a:ln>
            <a:effectLst/>
          </p:spPr>
          <p:txBody>
            <a:bodyPr wrap="square" lIns="0" tIns="0" rIns="0" bIns="0" numCol="1" anchor="t">
              <a:noAutofit/>
            </a:bodyPr>
            <a:lstStyle/>
            <a:p>
              <a:pPr algn="ctr">
                <a:defRPr sz="1300">
                  <a:solidFill>
                    <a:srgbClr val="FFFFFF"/>
                  </a:solidFill>
                </a:defRPr>
              </a:pPr>
              <a:endParaRPr/>
            </a:p>
          </p:txBody>
        </p:sp>
      </p:grpSp>
      <p:grpSp>
        <p:nvGrpSpPr>
          <p:cNvPr id="1474" name="组合 239"/>
          <p:cNvGrpSpPr/>
          <p:nvPr/>
        </p:nvGrpSpPr>
        <p:grpSpPr>
          <a:xfrm>
            <a:off x="10814066" y="3493074"/>
            <a:ext cx="1276318" cy="1276319"/>
            <a:chOff x="-16" y="-16"/>
            <a:chExt cx="1276317" cy="1276317"/>
          </a:xfrm>
        </p:grpSpPr>
        <p:sp>
          <p:nvSpPr>
            <p:cNvPr id="1472" name="Shape 446"/>
            <p:cNvSpPr/>
            <p:nvPr/>
          </p:nvSpPr>
          <p:spPr>
            <a:xfrm>
              <a:off x="-17" y="-17"/>
              <a:ext cx="1276319" cy="1276319"/>
            </a:xfrm>
            <a:prstGeom prst="ellipse">
              <a:avLst/>
            </a:prstGeom>
            <a:gradFill flip="none" rotWithShape="1">
              <a:gsLst>
                <a:gs pos="0">
                  <a:srgbClr val="1E1C11"/>
                </a:gs>
                <a:gs pos="100000">
                  <a:srgbClr val="0F253F"/>
                </a:gs>
              </a:gsLst>
              <a:lin ang="5400000" scaled="0"/>
            </a:gra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73" name="Freeform 766"/>
            <p:cNvSpPr/>
            <p:nvPr/>
          </p:nvSpPr>
          <p:spPr>
            <a:xfrm>
              <a:off x="458787" y="374650"/>
              <a:ext cx="482601" cy="476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850" y="0"/>
                  </a:lnTo>
                  <a:lnTo>
                    <a:pt x="2850" y="20079"/>
                  </a:lnTo>
                  <a:lnTo>
                    <a:pt x="21600" y="20079"/>
                  </a:lnTo>
                  <a:lnTo>
                    <a:pt x="21600" y="21600"/>
                  </a:lnTo>
                  <a:lnTo>
                    <a:pt x="0" y="21600"/>
                  </a:lnTo>
                  <a:lnTo>
                    <a:pt x="0" y="0"/>
                  </a:lnTo>
                  <a:close/>
                  <a:moveTo>
                    <a:pt x="3900" y="6085"/>
                  </a:moveTo>
                  <a:lnTo>
                    <a:pt x="16650" y="6085"/>
                  </a:lnTo>
                  <a:lnTo>
                    <a:pt x="16650" y="3955"/>
                  </a:lnTo>
                  <a:lnTo>
                    <a:pt x="3900" y="3955"/>
                  </a:lnTo>
                  <a:lnTo>
                    <a:pt x="3900" y="6085"/>
                  </a:lnTo>
                  <a:close/>
                  <a:moveTo>
                    <a:pt x="3900" y="7454"/>
                  </a:moveTo>
                  <a:lnTo>
                    <a:pt x="20550" y="7454"/>
                  </a:lnTo>
                  <a:lnTo>
                    <a:pt x="20550" y="6845"/>
                  </a:lnTo>
                  <a:lnTo>
                    <a:pt x="3900" y="6845"/>
                  </a:lnTo>
                  <a:lnTo>
                    <a:pt x="3900" y="7454"/>
                  </a:lnTo>
                  <a:close/>
                  <a:moveTo>
                    <a:pt x="3900" y="11104"/>
                  </a:moveTo>
                  <a:lnTo>
                    <a:pt x="9900" y="11104"/>
                  </a:lnTo>
                  <a:lnTo>
                    <a:pt x="9900" y="8975"/>
                  </a:lnTo>
                  <a:lnTo>
                    <a:pt x="3900" y="8975"/>
                  </a:lnTo>
                  <a:lnTo>
                    <a:pt x="3900" y="11104"/>
                  </a:lnTo>
                  <a:close/>
                  <a:moveTo>
                    <a:pt x="3900" y="12930"/>
                  </a:moveTo>
                  <a:lnTo>
                    <a:pt x="11700" y="12930"/>
                  </a:lnTo>
                  <a:lnTo>
                    <a:pt x="11700" y="11865"/>
                  </a:lnTo>
                  <a:lnTo>
                    <a:pt x="3900" y="11865"/>
                  </a:lnTo>
                  <a:lnTo>
                    <a:pt x="3900" y="12930"/>
                  </a:lnTo>
                  <a:close/>
                  <a:moveTo>
                    <a:pt x="3900" y="16124"/>
                  </a:moveTo>
                  <a:lnTo>
                    <a:pt x="13500" y="16124"/>
                  </a:lnTo>
                  <a:lnTo>
                    <a:pt x="13500" y="14299"/>
                  </a:lnTo>
                  <a:lnTo>
                    <a:pt x="3900" y="14299"/>
                  </a:lnTo>
                  <a:lnTo>
                    <a:pt x="3900" y="16124"/>
                  </a:lnTo>
                  <a:close/>
                  <a:moveTo>
                    <a:pt x="3900" y="17949"/>
                  </a:moveTo>
                  <a:lnTo>
                    <a:pt x="16650" y="17949"/>
                  </a:lnTo>
                  <a:lnTo>
                    <a:pt x="16650" y="16885"/>
                  </a:lnTo>
                  <a:lnTo>
                    <a:pt x="3900" y="16885"/>
                  </a:lnTo>
                  <a:lnTo>
                    <a:pt x="3900" y="17949"/>
                  </a:lnTo>
                  <a:close/>
                </a:path>
              </a:pathLst>
            </a:custGeom>
            <a:solidFill>
              <a:srgbClr val="FFFFFF"/>
            </a:solidFill>
            <a:ln w="12700" cap="flat">
              <a:noFill/>
              <a:miter lim="400000"/>
            </a:ln>
            <a:effectLst/>
          </p:spPr>
          <p:txBody>
            <a:bodyPr wrap="square" lIns="0" tIns="0" rIns="0" bIns="0" numCol="1" anchor="t">
              <a:noAutofit/>
            </a:bodyPr>
            <a:lstStyle/>
            <a:p>
              <a:pPr algn="ctr">
                <a:defRPr sz="1300">
                  <a:solidFill>
                    <a:srgbClr val="FFFFFF"/>
                  </a:solidFill>
                </a:defRPr>
              </a:pPr>
              <a:endParaRPr/>
            </a:p>
          </p:txBody>
        </p:sp>
      </p:grpSp>
      <p:grpSp>
        <p:nvGrpSpPr>
          <p:cNvPr id="1477" name="组合 240"/>
          <p:cNvGrpSpPr/>
          <p:nvPr/>
        </p:nvGrpSpPr>
        <p:grpSpPr>
          <a:xfrm>
            <a:off x="10814860" y="1906376"/>
            <a:ext cx="1274730" cy="1276318"/>
            <a:chOff x="-16" y="-16"/>
            <a:chExt cx="1274729" cy="1276317"/>
          </a:xfrm>
        </p:grpSpPr>
        <p:sp>
          <p:nvSpPr>
            <p:cNvPr id="1475" name="Shape 446"/>
            <p:cNvSpPr/>
            <p:nvPr/>
          </p:nvSpPr>
          <p:spPr>
            <a:xfrm>
              <a:off x="-17" y="-17"/>
              <a:ext cx="1274731" cy="1276319"/>
            </a:xfrm>
            <a:prstGeom prst="ellipse">
              <a:avLst/>
            </a:prstGeom>
            <a:gradFill flip="none" rotWithShape="1">
              <a:gsLst>
                <a:gs pos="0">
                  <a:srgbClr val="1E1C11"/>
                </a:gs>
                <a:gs pos="100000">
                  <a:srgbClr val="0F253F"/>
                </a:gs>
              </a:gsLst>
              <a:lin ang="5400000" scaled="0"/>
            </a:gra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76" name="Freeform 675"/>
            <p:cNvSpPr/>
            <p:nvPr/>
          </p:nvSpPr>
          <p:spPr>
            <a:xfrm>
              <a:off x="496886" y="371474"/>
              <a:ext cx="295276" cy="493713"/>
            </a:xfrm>
            <a:custGeom>
              <a:avLst/>
              <a:gdLst/>
              <a:ahLst/>
              <a:cxnLst>
                <a:cxn ang="0">
                  <a:pos x="wd2" y="hd2"/>
                </a:cxn>
                <a:cxn ang="5400000">
                  <a:pos x="wd2" y="hd2"/>
                </a:cxn>
                <a:cxn ang="10800000">
                  <a:pos x="wd2" y="hd2"/>
                </a:cxn>
                <a:cxn ang="16200000">
                  <a:pos x="wd2" y="hd2"/>
                </a:cxn>
              </a:cxnLst>
              <a:rect l="0" t="0" r="r" b="b"/>
              <a:pathLst>
                <a:path w="21600" h="21600" extrusionOk="0">
                  <a:moveTo>
                    <a:pt x="10537" y="0"/>
                  </a:moveTo>
                  <a:cubicBezTo>
                    <a:pt x="19493" y="0"/>
                    <a:pt x="21600" y="2191"/>
                    <a:pt x="21600" y="5009"/>
                  </a:cubicBezTo>
                  <a:cubicBezTo>
                    <a:pt x="21600" y="7513"/>
                    <a:pt x="20020" y="10330"/>
                    <a:pt x="18439" y="12522"/>
                  </a:cubicBezTo>
                  <a:cubicBezTo>
                    <a:pt x="17912" y="13461"/>
                    <a:pt x="17385" y="14087"/>
                    <a:pt x="16859" y="14713"/>
                  </a:cubicBezTo>
                  <a:cubicBezTo>
                    <a:pt x="17385" y="14713"/>
                    <a:pt x="17385" y="15026"/>
                    <a:pt x="17385" y="15339"/>
                  </a:cubicBezTo>
                  <a:cubicBezTo>
                    <a:pt x="17385" y="15339"/>
                    <a:pt x="17385" y="15339"/>
                    <a:pt x="17385" y="15339"/>
                  </a:cubicBezTo>
                  <a:cubicBezTo>
                    <a:pt x="17385" y="15965"/>
                    <a:pt x="16859" y="16591"/>
                    <a:pt x="15805" y="16591"/>
                  </a:cubicBezTo>
                  <a:cubicBezTo>
                    <a:pt x="5795" y="17217"/>
                    <a:pt x="5795" y="17217"/>
                    <a:pt x="5795" y="17217"/>
                  </a:cubicBezTo>
                  <a:cubicBezTo>
                    <a:pt x="4741" y="17217"/>
                    <a:pt x="3688" y="16591"/>
                    <a:pt x="3688" y="15965"/>
                  </a:cubicBezTo>
                  <a:cubicBezTo>
                    <a:pt x="3688" y="15965"/>
                    <a:pt x="3688" y="15965"/>
                    <a:pt x="3688" y="15965"/>
                  </a:cubicBezTo>
                  <a:cubicBezTo>
                    <a:pt x="3688" y="15652"/>
                    <a:pt x="4215" y="15652"/>
                    <a:pt x="4215" y="15339"/>
                  </a:cubicBezTo>
                  <a:cubicBezTo>
                    <a:pt x="4215" y="15026"/>
                    <a:pt x="4215" y="15026"/>
                    <a:pt x="4215" y="15026"/>
                  </a:cubicBezTo>
                  <a:cubicBezTo>
                    <a:pt x="4215" y="14713"/>
                    <a:pt x="3688" y="13461"/>
                    <a:pt x="2634" y="12209"/>
                  </a:cubicBezTo>
                  <a:cubicBezTo>
                    <a:pt x="1580" y="10017"/>
                    <a:pt x="0" y="7513"/>
                    <a:pt x="0" y="5322"/>
                  </a:cubicBezTo>
                  <a:cubicBezTo>
                    <a:pt x="0" y="2191"/>
                    <a:pt x="2107" y="0"/>
                    <a:pt x="10537" y="0"/>
                  </a:cubicBezTo>
                  <a:close/>
                  <a:moveTo>
                    <a:pt x="8956" y="14087"/>
                  </a:moveTo>
                  <a:cubicBezTo>
                    <a:pt x="6322" y="9078"/>
                    <a:pt x="6322" y="9078"/>
                    <a:pt x="6322" y="9078"/>
                  </a:cubicBezTo>
                  <a:cubicBezTo>
                    <a:pt x="6322" y="8452"/>
                    <a:pt x="6322" y="8452"/>
                    <a:pt x="6322" y="8452"/>
                  </a:cubicBezTo>
                  <a:cubicBezTo>
                    <a:pt x="6849" y="8452"/>
                    <a:pt x="6849" y="8452"/>
                    <a:pt x="6849" y="8452"/>
                  </a:cubicBezTo>
                  <a:cubicBezTo>
                    <a:pt x="14751" y="8452"/>
                    <a:pt x="14751" y="8452"/>
                    <a:pt x="14751" y="8452"/>
                  </a:cubicBezTo>
                  <a:cubicBezTo>
                    <a:pt x="15278" y="8452"/>
                    <a:pt x="15278" y="8452"/>
                    <a:pt x="15278" y="8452"/>
                  </a:cubicBezTo>
                  <a:cubicBezTo>
                    <a:pt x="15278" y="9078"/>
                    <a:pt x="15278" y="9078"/>
                    <a:pt x="15278" y="9078"/>
                  </a:cubicBezTo>
                  <a:cubicBezTo>
                    <a:pt x="13171" y="14087"/>
                    <a:pt x="13171" y="14087"/>
                    <a:pt x="13171" y="14087"/>
                  </a:cubicBezTo>
                  <a:cubicBezTo>
                    <a:pt x="13698" y="14087"/>
                    <a:pt x="13698" y="14087"/>
                    <a:pt x="13698" y="14087"/>
                  </a:cubicBezTo>
                  <a:cubicBezTo>
                    <a:pt x="14224" y="13461"/>
                    <a:pt x="14751" y="12522"/>
                    <a:pt x="15278" y="11583"/>
                  </a:cubicBezTo>
                  <a:cubicBezTo>
                    <a:pt x="16332" y="9704"/>
                    <a:pt x="18439" y="7200"/>
                    <a:pt x="18439" y="5009"/>
                  </a:cubicBezTo>
                  <a:cubicBezTo>
                    <a:pt x="18439" y="3443"/>
                    <a:pt x="16332" y="1878"/>
                    <a:pt x="10537" y="1878"/>
                  </a:cubicBezTo>
                  <a:cubicBezTo>
                    <a:pt x="5268" y="1878"/>
                    <a:pt x="3161" y="3443"/>
                    <a:pt x="3161" y="5322"/>
                  </a:cubicBezTo>
                  <a:cubicBezTo>
                    <a:pt x="3161" y="7200"/>
                    <a:pt x="4741" y="9704"/>
                    <a:pt x="6322" y="11583"/>
                  </a:cubicBezTo>
                  <a:cubicBezTo>
                    <a:pt x="6849" y="12522"/>
                    <a:pt x="7376" y="13148"/>
                    <a:pt x="7376" y="14087"/>
                  </a:cubicBezTo>
                  <a:cubicBezTo>
                    <a:pt x="8956" y="14087"/>
                    <a:pt x="8956" y="14087"/>
                    <a:pt x="8956" y="14087"/>
                  </a:cubicBezTo>
                  <a:close/>
                  <a:moveTo>
                    <a:pt x="12117" y="14087"/>
                  </a:moveTo>
                  <a:cubicBezTo>
                    <a:pt x="14224" y="9078"/>
                    <a:pt x="14224" y="9078"/>
                    <a:pt x="14224" y="9078"/>
                  </a:cubicBezTo>
                  <a:cubicBezTo>
                    <a:pt x="7376" y="9078"/>
                    <a:pt x="7376" y="9078"/>
                    <a:pt x="7376" y="9078"/>
                  </a:cubicBezTo>
                  <a:cubicBezTo>
                    <a:pt x="10010" y="14087"/>
                    <a:pt x="10010" y="14087"/>
                    <a:pt x="10010" y="14087"/>
                  </a:cubicBezTo>
                  <a:cubicBezTo>
                    <a:pt x="12117" y="14087"/>
                    <a:pt x="12117" y="14087"/>
                    <a:pt x="12117" y="14087"/>
                  </a:cubicBezTo>
                  <a:close/>
                  <a:moveTo>
                    <a:pt x="13171" y="19722"/>
                  </a:moveTo>
                  <a:cubicBezTo>
                    <a:pt x="13171" y="19722"/>
                    <a:pt x="13171" y="19722"/>
                    <a:pt x="13171" y="20035"/>
                  </a:cubicBezTo>
                  <a:cubicBezTo>
                    <a:pt x="13171" y="20661"/>
                    <a:pt x="12117" y="21600"/>
                    <a:pt x="11063" y="21600"/>
                  </a:cubicBezTo>
                  <a:cubicBezTo>
                    <a:pt x="9483" y="21600"/>
                    <a:pt x="8429" y="20661"/>
                    <a:pt x="8429" y="20035"/>
                  </a:cubicBezTo>
                  <a:cubicBezTo>
                    <a:pt x="8429" y="20035"/>
                    <a:pt x="8429" y="19722"/>
                    <a:pt x="8429" y="19722"/>
                  </a:cubicBezTo>
                  <a:cubicBezTo>
                    <a:pt x="5795" y="20035"/>
                    <a:pt x="5795" y="20035"/>
                    <a:pt x="5795" y="20035"/>
                  </a:cubicBezTo>
                  <a:cubicBezTo>
                    <a:pt x="4741" y="20035"/>
                    <a:pt x="3688" y="19409"/>
                    <a:pt x="3688" y="19096"/>
                  </a:cubicBezTo>
                  <a:cubicBezTo>
                    <a:pt x="3688" y="19096"/>
                    <a:pt x="3688" y="19096"/>
                    <a:pt x="3688" y="19096"/>
                  </a:cubicBezTo>
                  <a:cubicBezTo>
                    <a:pt x="3688" y="18470"/>
                    <a:pt x="4741" y="17843"/>
                    <a:pt x="5795" y="17843"/>
                  </a:cubicBezTo>
                  <a:cubicBezTo>
                    <a:pt x="15805" y="17217"/>
                    <a:pt x="15805" y="17217"/>
                    <a:pt x="15805" y="17217"/>
                  </a:cubicBezTo>
                  <a:cubicBezTo>
                    <a:pt x="16859" y="17217"/>
                    <a:pt x="17385" y="17530"/>
                    <a:pt x="17385" y="18157"/>
                  </a:cubicBezTo>
                  <a:cubicBezTo>
                    <a:pt x="17385" y="18157"/>
                    <a:pt x="17385" y="18157"/>
                    <a:pt x="17385" y="18157"/>
                  </a:cubicBezTo>
                  <a:cubicBezTo>
                    <a:pt x="17385" y="18783"/>
                    <a:pt x="16859" y="19409"/>
                    <a:pt x="15805" y="19409"/>
                  </a:cubicBezTo>
                  <a:lnTo>
                    <a:pt x="13171" y="19722"/>
                  </a:lnTo>
                  <a:close/>
                </a:path>
              </a:pathLst>
            </a:custGeom>
            <a:solidFill>
              <a:srgbClr val="FFFFFF"/>
            </a:solidFill>
            <a:ln w="12700" cap="flat">
              <a:noFill/>
              <a:miter lim="400000"/>
            </a:ln>
            <a:effectLst/>
          </p:spPr>
          <p:txBody>
            <a:bodyPr wrap="square" lIns="0" tIns="0" rIns="0" bIns="0" numCol="1" anchor="t">
              <a:noAutofit/>
            </a:bodyPr>
            <a:lstStyle/>
            <a:p>
              <a:pPr algn="ctr">
                <a:defRPr sz="1300">
                  <a:solidFill>
                    <a:srgbClr val="FFFFFF"/>
                  </a:solidFill>
                </a:defRPr>
              </a:pPr>
              <a:endParaRPr/>
            </a:p>
          </p:txBody>
        </p:sp>
      </p:grpSp>
      <p:grpSp>
        <p:nvGrpSpPr>
          <p:cNvPr id="1480" name="组合 241"/>
          <p:cNvGrpSpPr/>
          <p:nvPr/>
        </p:nvGrpSpPr>
        <p:grpSpPr>
          <a:xfrm>
            <a:off x="10814860" y="5079772"/>
            <a:ext cx="1274730" cy="1276319"/>
            <a:chOff x="-16" y="-16"/>
            <a:chExt cx="1274729" cy="1276317"/>
          </a:xfrm>
        </p:grpSpPr>
        <p:sp>
          <p:nvSpPr>
            <p:cNvPr id="1478" name="Shape 446"/>
            <p:cNvSpPr/>
            <p:nvPr/>
          </p:nvSpPr>
          <p:spPr>
            <a:xfrm>
              <a:off x="-17" y="-17"/>
              <a:ext cx="1274731" cy="1276319"/>
            </a:xfrm>
            <a:prstGeom prst="ellipse">
              <a:avLst/>
            </a:prstGeom>
            <a:gradFill flip="none" rotWithShape="1">
              <a:gsLst>
                <a:gs pos="0">
                  <a:srgbClr val="1E1C11"/>
                </a:gs>
                <a:gs pos="100000">
                  <a:srgbClr val="0F253F"/>
                </a:gs>
              </a:gsLst>
              <a:lin ang="5400000" scaled="0"/>
            </a:gra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79" name="Freeform 706"/>
            <p:cNvSpPr/>
            <p:nvPr/>
          </p:nvSpPr>
          <p:spPr>
            <a:xfrm>
              <a:off x="460374" y="366712"/>
              <a:ext cx="438151" cy="490539"/>
            </a:xfrm>
            <a:custGeom>
              <a:avLst/>
              <a:gdLst/>
              <a:ahLst/>
              <a:cxnLst>
                <a:cxn ang="0">
                  <a:pos x="wd2" y="hd2"/>
                </a:cxn>
                <a:cxn ang="5400000">
                  <a:pos x="wd2" y="hd2"/>
                </a:cxn>
                <a:cxn ang="10800000">
                  <a:pos x="wd2" y="hd2"/>
                </a:cxn>
                <a:cxn ang="16200000">
                  <a:pos x="wd2" y="hd2"/>
                </a:cxn>
              </a:cxnLst>
              <a:rect l="0" t="0" r="r" b="b"/>
              <a:pathLst>
                <a:path w="21600" h="21600" extrusionOk="0">
                  <a:moveTo>
                    <a:pt x="6224" y="18982"/>
                  </a:moveTo>
                  <a:cubicBezTo>
                    <a:pt x="8054" y="17673"/>
                    <a:pt x="9153" y="16364"/>
                    <a:pt x="9519" y="14400"/>
                  </a:cubicBezTo>
                  <a:cubicBezTo>
                    <a:pt x="8786" y="14400"/>
                    <a:pt x="8786" y="14400"/>
                    <a:pt x="8786" y="14400"/>
                  </a:cubicBezTo>
                  <a:cubicBezTo>
                    <a:pt x="8786" y="13091"/>
                    <a:pt x="8786" y="13091"/>
                    <a:pt x="8786" y="13091"/>
                  </a:cubicBezTo>
                  <a:cubicBezTo>
                    <a:pt x="13180" y="13091"/>
                    <a:pt x="13180" y="13091"/>
                    <a:pt x="13180" y="13091"/>
                  </a:cubicBezTo>
                  <a:cubicBezTo>
                    <a:pt x="13180" y="14400"/>
                    <a:pt x="13180" y="14400"/>
                    <a:pt x="13180" y="14400"/>
                  </a:cubicBezTo>
                  <a:cubicBezTo>
                    <a:pt x="12447" y="14400"/>
                    <a:pt x="12447" y="14400"/>
                    <a:pt x="12447" y="14400"/>
                  </a:cubicBezTo>
                  <a:cubicBezTo>
                    <a:pt x="12814" y="16364"/>
                    <a:pt x="13912" y="17673"/>
                    <a:pt x="15742" y="18982"/>
                  </a:cubicBezTo>
                  <a:cubicBezTo>
                    <a:pt x="18305" y="18982"/>
                    <a:pt x="18305" y="18982"/>
                    <a:pt x="18305" y="18982"/>
                  </a:cubicBezTo>
                  <a:cubicBezTo>
                    <a:pt x="18305" y="21600"/>
                    <a:pt x="18305" y="21600"/>
                    <a:pt x="18305" y="21600"/>
                  </a:cubicBezTo>
                  <a:cubicBezTo>
                    <a:pt x="4027" y="21600"/>
                    <a:pt x="4027" y="21600"/>
                    <a:pt x="4027" y="21600"/>
                  </a:cubicBezTo>
                  <a:cubicBezTo>
                    <a:pt x="4027" y="18982"/>
                    <a:pt x="4027" y="18982"/>
                    <a:pt x="4027" y="18982"/>
                  </a:cubicBezTo>
                  <a:cubicBezTo>
                    <a:pt x="6224" y="18982"/>
                    <a:pt x="6224" y="18982"/>
                    <a:pt x="6224" y="18982"/>
                  </a:cubicBezTo>
                  <a:close/>
                  <a:moveTo>
                    <a:pt x="8786" y="1964"/>
                  </a:moveTo>
                  <a:cubicBezTo>
                    <a:pt x="8420" y="10145"/>
                    <a:pt x="8420" y="10145"/>
                    <a:pt x="8420" y="10145"/>
                  </a:cubicBezTo>
                  <a:cubicBezTo>
                    <a:pt x="8054" y="11127"/>
                    <a:pt x="8054" y="11127"/>
                    <a:pt x="8054" y="11127"/>
                  </a:cubicBezTo>
                  <a:cubicBezTo>
                    <a:pt x="7688" y="10800"/>
                    <a:pt x="7322" y="10800"/>
                    <a:pt x="6590" y="10473"/>
                  </a:cubicBezTo>
                  <a:cubicBezTo>
                    <a:pt x="6224" y="10145"/>
                    <a:pt x="6224" y="9818"/>
                    <a:pt x="5858" y="9164"/>
                  </a:cubicBezTo>
                  <a:cubicBezTo>
                    <a:pt x="5858" y="9164"/>
                    <a:pt x="5858" y="9164"/>
                    <a:pt x="5858" y="9164"/>
                  </a:cubicBezTo>
                  <a:cubicBezTo>
                    <a:pt x="5858" y="8836"/>
                    <a:pt x="5858" y="8836"/>
                    <a:pt x="5858" y="8836"/>
                  </a:cubicBezTo>
                  <a:cubicBezTo>
                    <a:pt x="6590" y="7855"/>
                    <a:pt x="6956" y="6873"/>
                    <a:pt x="6956" y="5564"/>
                  </a:cubicBezTo>
                  <a:cubicBezTo>
                    <a:pt x="7322" y="4582"/>
                    <a:pt x="7688" y="3273"/>
                    <a:pt x="7688" y="1964"/>
                  </a:cubicBezTo>
                  <a:cubicBezTo>
                    <a:pt x="8786" y="1964"/>
                    <a:pt x="8786" y="1964"/>
                    <a:pt x="8786" y="1964"/>
                  </a:cubicBezTo>
                  <a:close/>
                  <a:moveTo>
                    <a:pt x="5492" y="3273"/>
                  </a:moveTo>
                  <a:cubicBezTo>
                    <a:pt x="4027" y="2945"/>
                    <a:pt x="4027" y="2945"/>
                    <a:pt x="4027" y="2945"/>
                  </a:cubicBezTo>
                  <a:cubicBezTo>
                    <a:pt x="4393" y="2291"/>
                    <a:pt x="4393" y="2291"/>
                    <a:pt x="4393" y="2291"/>
                  </a:cubicBezTo>
                  <a:cubicBezTo>
                    <a:pt x="1464" y="2291"/>
                    <a:pt x="1464" y="2291"/>
                    <a:pt x="1464" y="2291"/>
                  </a:cubicBezTo>
                  <a:cubicBezTo>
                    <a:pt x="1831" y="3600"/>
                    <a:pt x="2197" y="4582"/>
                    <a:pt x="2929" y="5564"/>
                  </a:cubicBezTo>
                  <a:cubicBezTo>
                    <a:pt x="3661" y="6218"/>
                    <a:pt x="4393" y="6873"/>
                    <a:pt x="5125" y="7527"/>
                  </a:cubicBezTo>
                  <a:cubicBezTo>
                    <a:pt x="5858" y="6218"/>
                    <a:pt x="6224" y="4255"/>
                    <a:pt x="6224" y="2291"/>
                  </a:cubicBezTo>
                  <a:cubicBezTo>
                    <a:pt x="6224" y="2291"/>
                    <a:pt x="5858" y="1964"/>
                    <a:pt x="5858" y="1964"/>
                  </a:cubicBezTo>
                  <a:cubicBezTo>
                    <a:pt x="5492" y="3273"/>
                    <a:pt x="5492" y="3273"/>
                    <a:pt x="5492" y="3273"/>
                  </a:cubicBezTo>
                  <a:close/>
                  <a:moveTo>
                    <a:pt x="4027" y="982"/>
                  </a:moveTo>
                  <a:cubicBezTo>
                    <a:pt x="732" y="982"/>
                    <a:pt x="732" y="982"/>
                    <a:pt x="732" y="982"/>
                  </a:cubicBezTo>
                  <a:cubicBezTo>
                    <a:pt x="0" y="982"/>
                    <a:pt x="0" y="982"/>
                    <a:pt x="0" y="982"/>
                  </a:cubicBezTo>
                  <a:cubicBezTo>
                    <a:pt x="0" y="1636"/>
                    <a:pt x="0" y="1636"/>
                    <a:pt x="0" y="1636"/>
                  </a:cubicBezTo>
                  <a:cubicBezTo>
                    <a:pt x="366" y="3600"/>
                    <a:pt x="1098" y="4909"/>
                    <a:pt x="1831" y="6218"/>
                  </a:cubicBezTo>
                  <a:cubicBezTo>
                    <a:pt x="2563" y="7200"/>
                    <a:pt x="3661" y="8182"/>
                    <a:pt x="4759" y="8836"/>
                  </a:cubicBezTo>
                  <a:cubicBezTo>
                    <a:pt x="4759" y="9164"/>
                    <a:pt x="4759" y="9491"/>
                    <a:pt x="4393" y="9491"/>
                  </a:cubicBezTo>
                  <a:cubicBezTo>
                    <a:pt x="6956" y="13745"/>
                    <a:pt x="14644" y="13745"/>
                    <a:pt x="17207" y="9491"/>
                  </a:cubicBezTo>
                  <a:cubicBezTo>
                    <a:pt x="17207" y="9491"/>
                    <a:pt x="16841" y="9164"/>
                    <a:pt x="16841" y="8836"/>
                  </a:cubicBezTo>
                  <a:cubicBezTo>
                    <a:pt x="17939" y="8182"/>
                    <a:pt x="19037" y="7200"/>
                    <a:pt x="19769" y="6218"/>
                  </a:cubicBezTo>
                  <a:cubicBezTo>
                    <a:pt x="20502" y="4909"/>
                    <a:pt x="21234" y="3600"/>
                    <a:pt x="21600" y="1636"/>
                  </a:cubicBezTo>
                  <a:cubicBezTo>
                    <a:pt x="21600" y="982"/>
                    <a:pt x="21600" y="982"/>
                    <a:pt x="21600" y="982"/>
                  </a:cubicBezTo>
                  <a:cubicBezTo>
                    <a:pt x="20868" y="982"/>
                    <a:pt x="20868" y="982"/>
                    <a:pt x="20868" y="982"/>
                  </a:cubicBezTo>
                  <a:cubicBezTo>
                    <a:pt x="17573" y="982"/>
                    <a:pt x="17573" y="982"/>
                    <a:pt x="17573" y="982"/>
                  </a:cubicBezTo>
                  <a:cubicBezTo>
                    <a:pt x="17573" y="655"/>
                    <a:pt x="17939" y="327"/>
                    <a:pt x="17939" y="0"/>
                  </a:cubicBezTo>
                  <a:cubicBezTo>
                    <a:pt x="14278" y="0"/>
                    <a:pt x="14278" y="0"/>
                    <a:pt x="14278" y="0"/>
                  </a:cubicBezTo>
                  <a:cubicBezTo>
                    <a:pt x="7322" y="0"/>
                    <a:pt x="7322" y="0"/>
                    <a:pt x="7322" y="0"/>
                  </a:cubicBezTo>
                  <a:cubicBezTo>
                    <a:pt x="3661" y="0"/>
                    <a:pt x="3661" y="0"/>
                    <a:pt x="3661" y="0"/>
                  </a:cubicBezTo>
                  <a:cubicBezTo>
                    <a:pt x="3661" y="327"/>
                    <a:pt x="4027" y="655"/>
                    <a:pt x="4027" y="982"/>
                  </a:cubicBezTo>
                  <a:close/>
                  <a:moveTo>
                    <a:pt x="15742" y="1964"/>
                  </a:moveTo>
                  <a:cubicBezTo>
                    <a:pt x="16108" y="3273"/>
                    <a:pt x="16108" y="3273"/>
                    <a:pt x="16108" y="3273"/>
                  </a:cubicBezTo>
                  <a:cubicBezTo>
                    <a:pt x="17573" y="2945"/>
                    <a:pt x="17573" y="2945"/>
                    <a:pt x="17573" y="2945"/>
                  </a:cubicBezTo>
                  <a:cubicBezTo>
                    <a:pt x="17207" y="2291"/>
                    <a:pt x="17207" y="2291"/>
                    <a:pt x="17207" y="2291"/>
                  </a:cubicBezTo>
                  <a:cubicBezTo>
                    <a:pt x="20136" y="2291"/>
                    <a:pt x="20136" y="2291"/>
                    <a:pt x="20136" y="2291"/>
                  </a:cubicBezTo>
                  <a:cubicBezTo>
                    <a:pt x="19769" y="3600"/>
                    <a:pt x="19403" y="4582"/>
                    <a:pt x="18671" y="5564"/>
                  </a:cubicBezTo>
                  <a:cubicBezTo>
                    <a:pt x="17939" y="6218"/>
                    <a:pt x="17207" y="6873"/>
                    <a:pt x="16475" y="7527"/>
                  </a:cubicBezTo>
                  <a:cubicBezTo>
                    <a:pt x="15742" y="6218"/>
                    <a:pt x="15376" y="4255"/>
                    <a:pt x="15376" y="2291"/>
                  </a:cubicBezTo>
                  <a:cubicBezTo>
                    <a:pt x="15742" y="2291"/>
                    <a:pt x="15742" y="1964"/>
                    <a:pt x="15742" y="1964"/>
                  </a:cubicBezTo>
                  <a:close/>
                </a:path>
              </a:pathLst>
            </a:custGeom>
            <a:solidFill>
              <a:srgbClr val="FFFFFF"/>
            </a:solidFill>
            <a:ln w="12700" cap="flat">
              <a:noFill/>
              <a:miter lim="400000"/>
            </a:ln>
            <a:effectLst/>
          </p:spPr>
          <p:txBody>
            <a:bodyPr wrap="square" lIns="0" tIns="0" rIns="0" bIns="0" numCol="1" anchor="t">
              <a:noAutofit/>
            </a:bodyPr>
            <a:lstStyle/>
            <a:p>
              <a:pPr algn="ctr">
                <a:defRPr sz="1300">
                  <a:solidFill>
                    <a:srgbClr val="FFFFFF"/>
                  </a:solidFill>
                </a:defRPr>
              </a:pPr>
              <a:endParaRPr/>
            </a:p>
          </p:txBody>
        </p:sp>
      </p:grpSp>
      <p:grpSp>
        <p:nvGrpSpPr>
          <p:cNvPr id="1483" name="组合 242"/>
          <p:cNvGrpSpPr/>
          <p:nvPr/>
        </p:nvGrpSpPr>
        <p:grpSpPr>
          <a:xfrm>
            <a:off x="10814859" y="6666471"/>
            <a:ext cx="1274732" cy="1276318"/>
            <a:chOff x="-16" y="-16"/>
            <a:chExt cx="1274730" cy="1276317"/>
          </a:xfrm>
        </p:grpSpPr>
        <p:sp>
          <p:nvSpPr>
            <p:cNvPr id="1481" name="Shape 446"/>
            <p:cNvSpPr/>
            <p:nvPr/>
          </p:nvSpPr>
          <p:spPr>
            <a:xfrm>
              <a:off x="-17" y="-17"/>
              <a:ext cx="1274732" cy="1276319"/>
            </a:xfrm>
            <a:prstGeom prst="ellipse">
              <a:avLst/>
            </a:prstGeom>
            <a:gradFill flip="none" rotWithShape="1">
              <a:gsLst>
                <a:gs pos="0">
                  <a:srgbClr val="1E1C11"/>
                </a:gs>
                <a:gs pos="100000">
                  <a:srgbClr val="0F253F"/>
                </a:gs>
              </a:gsLst>
              <a:lin ang="5400000" scaled="0"/>
            </a:gra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82" name="Freeform 691"/>
            <p:cNvSpPr/>
            <p:nvPr/>
          </p:nvSpPr>
          <p:spPr>
            <a:xfrm>
              <a:off x="390525" y="395286"/>
              <a:ext cx="520700" cy="482601"/>
            </a:xfrm>
            <a:custGeom>
              <a:avLst/>
              <a:gdLst/>
              <a:ahLst/>
              <a:cxnLst>
                <a:cxn ang="0">
                  <a:pos x="wd2" y="hd2"/>
                </a:cxn>
                <a:cxn ang="5400000">
                  <a:pos x="wd2" y="hd2"/>
                </a:cxn>
                <a:cxn ang="10800000">
                  <a:pos x="wd2" y="hd2"/>
                </a:cxn>
                <a:cxn ang="16200000">
                  <a:pos x="wd2" y="hd2"/>
                </a:cxn>
              </a:cxnLst>
              <a:rect l="0" t="0" r="r" b="b"/>
              <a:pathLst>
                <a:path w="21600" h="21600" extrusionOk="0">
                  <a:moveTo>
                    <a:pt x="2859" y="0"/>
                  </a:moveTo>
                  <a:cubicBezTo>
                    <a:pt x="14929" y="0"/>
                    <a:pt x="14929" y="0"/>
                    <a:pt x="14929" y="0"/>
                  </a:cubicBezTo>
                  <a:cubicBezTo>
                    <a:pt x="15565" y="0"/>
                    <a:pt x="16200" y="343"/>
                    <a:pt x="16835" y="1029"/>
                  </a:cubicBezTo>
                  <a:cubicBezTo>
                    <a:pt x="17153" y="1371"/>
                    <a:pt x="17471" y="2057"/>
                    <a:pt x="17471" y="2743"/>
                  </a:cubicBezTo>
                  <a:cubicBezTo>
                    <a:pt x="17471" y="10971"/>
                    <a:pt x="17471" y="10971"/>
                    <a:pt x="17471" y="10971"/>
                  </a:cubicBezTo>
                  <a:cubicBezTo>
                    <a:pt x="17471" y="11657"/>
                    <a:pt x="17153" y="12343"/>
                    <a:pt x="16835" y="13029"/>
                  </a:cubicBezTo>
                  <a:cubicBezTo>
                    <a:pt x="16200" y="13371"/>
                    <a:pt x="15565" y="13714"/>
                    <a:pt x="14929" y="13714"/>
                  </a:cubicBezTo>
                  <a:cubicBezTo>
                    <a:pt x="13976" y="13714"/>
                    <a:pt x="13976" y="13714"/>
                    <a:pt x="13976" y="13714"/>
                  </a:cubicBezTo>
                  <a:cubicBezTo>
                    <a:pt x="13659" y="16457"/>
                    <a:pt x="13659" y="16457"/>
                    <a:pt x="13659" y="16457"/>
                  </a:cubicBezTo>
                  <a:cubicBezTo>
                    <a:pt x="13659" y="18857"/>
                    <a:pt x="13659" y="18857"/>
                    <a:pt x="13659" y="18857"/>
                  </a:cubicBezTo>
                  <a:cubicBezTo>
                    <a:pt x="12388" y="17143"/>
                    <a:pt x="12388" y="17143"/>
                    <a:pt x="12388" y="17143"/>
                  </a:cubicBezTo>
                  <a:cubicBezTo>
                    <a:pt x="10165" y="13714"/>
                    <a:pt x="10165" y="13714"/>
                    <a:pt x="10165" y="13714"/>
                  </a:cubicBezTo>
                  <a:cubicBezTo>
                    <a:pt x="2859" y="13714"/>
                    <a:pt x="2859" y="13714"/>
                    <a:pt x="2859" y="13714"/>
                  </a:cubicBezTo>
                  <a:cubicBezTo>
                    <a:pt x="1906" y="13714"/>
                    <a:pt x="1271" y="13371"/>
                    <a:pt x="953" y="13029"/>
                  </a:cubicBezTo>
                  <a:cubicBezTo>
                    <a:pt x="318" y="12343"/>
                    <a:pt x="0" y="11657"/>
                    <a:pt x="0" y="10971"/>
                  </a:cubicBezTo>
                  <a:cubicBezTo>
                    <a:pt x="0" y="2743"/>
                    <a:pt x="0" y="2743"/>
                    <a:pt x="0" y="2743"/>
                  </a:cubicBezTo>
                  <a:cubicBezTo>
                    <a:pt x="0" y="2057"/>
                    <a:pt x="318" y="1371"/>
                    <a:pt x="953" y="1029"/>
                  </a:cubicBezTo>
                  <a:cubicBezTo>
                    <a:pt x="1271" y="343"/>
                    <a:pt x="1906" y="0"/>
                    <a:pt x="2859" y="0"/>
                  </a:cubicBezTo>
                  <a:close/>
                  <a:moveTo>
                    <a:pt x="19059" y="4457"/>
                  </a:moveTo>
                  <a:cubicBezTo>
                    <a:pt x="19059" y="10971"/>
                    <a:pt x="19059" y="10971"/>
                    <a:pt x="19059" y="10971"/>
                  </a:cubicBezTo>
                  <a:cubicBezTo>
                    <a:pt x="19059" y="12000"/>
                    <a:pt x="18741" y="13371"/>
                    <a:pt x="17788" y="14057"/>
                  </a:cubicBezTo>
                  <a:cubicBezTo>
                    <a:pt x="17153" y="14743"/>
                    <a:pt x="16200" y="15086"/>
                    <a:pt x="15565" y="15429"/>
                  </a:cubicBezTo>
                  <a:cubicBezTo>
                    <a:pt x="15247" y="17829"/>
                    <a:pt x="15247" y="17829"/>
                    <a:pt x="15247" y="17829"/>
                  </a:cubicBezTo>
                  <a:cubicBezTo>
                    <a:pt x="19694" y="17829"/>
                    <a:pt x="19694" y="17829"/>
                    <a:pt x="19694" y="17829"/>
                  </a:cubicBezTo>
                  <a:cubicBezTo>
                    <a:pt x="20647" y="17829"/>
                    <a:pt x="21600" y="16800"/>
                    <a:pt x="21600" y="15429"/>
                  </a:cubicBezTo>
                  <a:cubicBezTo>
                    <a:pt x="21600" y="6514"/>
                    <a:pt x="21600" y="6514"/>
                    <a:pt x="21600" y="6514"/>
                  </a:cubicBezTo>
                  <a:cubicBezTo>
                    <a:pt x="21600" y="5486"/>
                    <a:pt x="20647" y="4457"/>
                    <a:pt x="19694" y="4457"/>
                  </a:cubicBezTo>
                  <a:cubicBezTo>
                    <a:pt x="19059" y="4457"/>
                    <a:pt x="19059" y="4457"/>
                    <a:pt x="19059" y="4457"/>
                  </a:cubicBezTo>
                  <a:close/>
                  <a:moveTo>
                    <a:pt x="10800" y="17829"/>
                  </a:moveTo>
                  <a:cubicBezTo>
                    <a:pt x="9529" y="15429"/>
                    <a:pt x="9529" y="15429"/>
                    <a:pt x="9529" y="15429"/>
                  </a:cubicBezTo>
                  <a:cubicBezTo>
                    <a:pt x="4129" y="15429"/>
                    <a:pt x="4129" y="15429"/>
                    <a:pt x="4129" y="15429"/>
                  </a:cubicBezTo>
                  <a:cubicBezTo>
                    <a:pt x="4129" y="15429"/>
                    <a:pt x="4129" y="15429"/>
                    <a:pt x="4129" y="15429"/>
                  </a:cubicBezTo>
                  <a:cubicBezTo>
                    <a:pt x="4129" y="16800"/>
                    <a:pt x="5082" y="17829"/>
                    <a:pt x="6353" y="17829"/>
                  </a:cubicBezTo>
                  <a:cubicBezTo>
                    <a:pt x="6671" y="17829"/>
                    <a:pt x="6671" y="17829"/>
                    <a:pt x="6671" y="17829"/>
                  </a:cubicBezTo>
                  <a:cubicBezTo>
                    <a:pt x="6671" y="21600"/>
                    <a:pt x="6671" y="21600"/>
                    <a:pt x="6671" y="21600"/>
                  </a:cubicBezTo>
                  <a:cubicBezTo>
                    <a:pt x="8894" y="17829"/>
                    <a:pt x="8894" y="17829"/>
                    <a:pt x="8894" y="17829"/>
                  </a:cubicBezTo>
                  <a:cubicBezTo>
                    <a:pt x="10800" y="17829"/>
                    <a:pt x="10800" y="17829"/>
                    <a:pt x="10800" y="17829"/>
                  </a:cubicBezTo>
                  <a:close/>
                  <a:moveTo>
                    <a:pt x="14929" y="1714"/>
                  </a:moveTo>
                  <a:cubicBezTo>
                    <a:pt x="2859" y="1714"/>
                    <a:pt x="2859" y="1714"/>
                    <a:pt x="2859" y="1714"/>
                  </a:cubicBezTo>
                  <a:cubicBezTo>
                    <a:pt x="2541" y="1714"/>
                    <a:pt x="2224" y="1714"/>
                    <a:pt x="1906" y="2057"/>
                  </a:cubicBezTo>
                  <a:cubicBezTo>
                    <a:pt x="1906" y="2400"/>
                    <a:pt x="1588" y="2400"/>
                    <a:pt x="1588" y="2743"/>
                  </a:cubicBezTo>
                  <a:cubicBezTo>
                    <a:pt x="1588" y="10971"/>
                    <a:pt x="1588" y="10971"/>
                    <a:pt x="1588" y="10971"/>
                  </a:cubicBezTo>
                  <a:cubicBezTo>
                    <a:pt x="1588" y="11314"/>
                    <a:pt x="1906" y="11657"/>
                    <a:pt x="1906" y="11657"/>
                  </a:cubicBezTo>
                  <a:cubicBezTo>
                    <a:pt x="2224" y="12000"/>
                    <a:pt x="2541" y="12000"/>
                    <a:pt x="2859" y="12000"/>
                  </a:cubicBezTo>
                  <a:cubicBezTo>
                    <a:pt x="10482" y="12000"/>
                    <a:pt x="10482" y="12000"/>
                    <a:pt x="10482" y="12000"/>
                  </a:cubicBezTo>
                  <a:cubicBezTo>
                    <a:pt x="10800" y="12000"/>
                    <a:pt x="10800" y="12000"/>
                    <a:pt x="10800" y="12000"/>
                  </a:cubicBezTo>
                  <a:cubicBezTo>
                    <a:pt x="11118" y="12343"/>
                    <a:pt x="11118" y="12343"/>
                    <a:pt x="11118" y="12343"/>
                  </a:cubicBezTo>
                  <a:cubicBezTo>
                    <a:pt x="12388" y="14400"/>
                    <a:pt x="12388" y="14400"/>
                    <a:pt x="12388" y="14400"/>
                  </a:cubicBezTo>
                  <a:cubicBezTo>
                    <a:pt x="12706" y="12686"/>
                    <a:pt x="12706" y="12686"/>
                    <a:pt x="12706" y="12686"/>
                  </a:cubicBezTo>
                  <a:cubicBezTo>
                    <a:pt x="12706" y="12000"/>
                    <a:pt x="12706" y="12000"/>
                    <a:pt x="12706" y="12000"/>
                  </a:cubicBezTo>
                  <a:cubicBezTo>
                    <a:pt x="13341" y="12000"/>
                    <a:pt x="13341" y="12000"/>
                    <a:pt x="13341" y="12000"/>
                  </a:cubicBezTo>
                  <a:cubicBezTo>
                    <a:pt x="14929" y="12000"/>
                    <a:pt x="14929" y="12000"/>
                    <a:pt x="14929" y="12000"/>
                  </a:cubicBezTo>
                  <a:cubicBezTo>
                    <a:pt x="15247" y="12000"/>
                    <a:pt x="15565" y="12000"/>
                    <a:pt x="15565" y="11657"/>
                  </a:cubicBezTo>
                  <a:cubicBezTo>
                    <a:pt x="15882" y="11657"/>
                    <a:pt x="15882" y="11314"/>
                    <a:pt x="15882" y="10971"/>
                  </a:cubicBezTo>
                  <a:cubicBezTo>
                    <a:pt x="15882" y="2743"/>
                    <a:pt x="15882" y="2743"/>
                    <a:pt x="15882" y="2743"/>
                  </a:cubicBezTo>
                  <a:cubicBezTo>
                    <a:pt x="15882" y="2400"/>
                    <a:pt x="15882" y="2400"/>
                    <a:pt x="15565" y="2057"/>
                  </a:cubicBezTo>
                  <a:cubicBezTo>
                    <a:pt x="15565" y="1714"/>
                    <a:pt x="15247" y="1714"/>
                    <a:pt x="14929" y="1714"/>
                  </a:cubicBezTo>
                  <a:close/>
                </a:path>
              </a:pathLst>
            </a:custGeom>
            <a:solidFill>
              <a:srgbClr val="FFFFFF"/>
            </a:solidFill>
            <a:ln w="12700" cap="flat">
              <a:noFill/>
              <a:miter lim="400000"/>
            </a:ln>
            <a:effectLst/>
          </p:spPr>
          <p:txBody>
            <a:bodyPr wrap="square" lIns="0" tIns="0" rIns="0" bIns="0" numCol="1" anchor="t">
              <a:noAutofit/>
            </a:bodyPr>
            <a:lstStyle/>
            <a:p>
              <a:pPr algn="ctr">
                <a:defRPr sz="1300">
                  <a:solidFill>
                    <a:srgbClr val="FFFFFF"/>
                  </a:solidFill>
                </a:defRPr>
              </a:pPr>
              <a:endParaRPr/>
            </a:p>
          </p:txBody>
        </p:sp>
      </p:grpSp>
      <p:sp>
        <p:nvSpPr>
          <p:cNvPr id="1484" name="直接连接符 234"/>
          <p:cNvSpPr/>
          <p:nvPr/>
        </p:nvSpPr>
        <p:spPr>
          <a:xfrm flipH="1">
            <a:off x="7004049" y="4150519"/>
            <a:ext cx="1" cy="4232276"/>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485" name="矩形 235"/>
          <p:cNvSpPr/>
          <p:nvPr/>
        </p:nvSpPr>
        <p:spPr>
          <a:xfrm>
            <a:off x="955010" y="5215011"/>
            <a:ext cx="5355542"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6000" b="1">
                <a:latin typeface="+mj-lt"/>
                <a:ea typeface="+mj-ea"/>
                <a:cs typeface="+mj-cs"/>
                <a:sym typeface="Helvetica"/>
              </a:defRPr>
            </a:lvl1pPr>
          </a:lstStyle>
          <a:p>
            <a:r>
              <a:t>Reference List</a:t>
            </a:r>
          </a:p>
        </p:txBody>
      </p:sp>
      <p:sp>
        <p:nvSpPr>
          <p:cNvPr id="1486" name="矩形 186"/>
          <p:cNvSpPr txBox="1"/>
          <p:nvPr/>
        </p:nvSpPr>
        <p:spPr>
          <a:xfrm>
            <a:off x="12384935" y="696216"/>
            <a:ext cx="11101175"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800">
                <a:solidFill>
                  <a:srgbClr val="0D0D0D"/>
                </a:solidFill>
                <a:latin typeface="微软雅黑 Light"/>
                <a:ea typeface="微软雅黑 Light"/>
                <a:cs typeface="微软雅黑 Light"/>
                <a:sym typeface="微软雅黑 Light"/>
              </a:defRPr>
            </a:lvl1pPr>
          </a:lstStyle>
          <a:p>
            <a:r>
              <a:t>TextSR: Content-Aware Text Super-Resolution Guided by Recognition</a:t>
            </a:r>
          </a:p>
        </p:txBody>
      </p:sp>
      <p:grpSp>
        <p:nvGrpSpPr>
          <p:cNvPr id="1489" name="Group 223"/>
          <p:cNvGrpSpPr/>
          <p:nvPr/>
        </p:nvGrpSpPr>
        <p:grpSpPr>
          <a:xfrm>
            <a:off x="10814860" y="319677"/>
            <a:ext cx="1274730" cy="1276319"/>
            <a:chOff x="-16" y="-16"/>
            <a:chExt cx="1274729" cy="1276317"/>
          </a:xfrm>
        </p:grpSpPr>
        <p:sp>
          <p:nvSpPr>
            <p:cNvPr id="1487" name="Shape 446"/>
            <p:cNvSpPr/>
            <p:nvPr/>
          </p:nvSpPr>
          <p:spPr>
            <a:xfrm>
              <a:off x="-17" y="-17"/>
              <a:ext cx="1274731" cy="1276319"/>
            </a:xfrm>
            <a:prstGeom prst="ellipse">
              <a:avLst/>
            </a:prstGeom>
            <a:gradFill flip="none" rotWithShape="1">
              <a:gsLst>
                <a:gs pos="0">
                  <a:srgbClr val="1E1C11"/>
                </a:gs>
                <a:gs pos="100000">
                  <a:srgbClr val="0F253F"/>
                </a:gs>
              </a:gsLst>
              <a:lin ang="5400000" scaled="0"/>
            </a:gra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88" name="Freeform 706"/>
            <p:cNvSpPr/>
            <p:nvPr/>
          </p:nvSpPr>
          <p:spPr>
            <a:xfrm>
              <a:off x="374592" y="437564"/>
              <a:ext cx="489929" cy="405984"/>
            </a:xfrm>
            <a:custGeom>
              <a:avLst/>
              <a:gdLst/>
              <a:ahLst/>
              <a:cxnLst>
                <a:cxn ang="0">
                  <a:pos x="wd2" y="hd2"/>
                </a:cxn>
                <a:cxn ang="5400000">
                  <a:pos x="wd2" y="hd2"/>
                </a:cxn>
                <a:cxn ang="10800000">
                  <a:pos x="wd2" y="hd2"/>
                </a:cxn>
                <a:cxn ang="16200000">
                  <a:pos x="wd2" y="hd2"/>
                </a:cxn>
              </a:cxnLst>
              <a:rect l="0" t="0" r="r" b="b"/>
              <a:pathLst>
                <a:path w="21588" h="21600" extrusionOk="0">
                  <a:moveTo>
                    <a:pt x="17455" y="6385"/>
                  </a:moveTo>
                  <a:lnTo>
                    <a:pt x="21231" y="6385"/>
                  </a:lnTo>
                  <a:cubicBezTo>
                    <a:pt x="21357" y="6385"/>
                    <a:pt x="21462" y="6511"/>
                    <a:pt x="21462" y="6663"/>
                  </a:cubicBezTo>
                  <a:lnTo>
                    <a:pt x="21462" y="21313"/>
                  </a:lnTo>
                  <a:cubicBezTo>
                    <a:pt x="21462" y="21473"/>
                    <a:pt x="21357" y="21600"/>
                    <a:pt x="21231" y="21600"/>
                  </a:cubicBezTo>
                  <a:lnTo>
                    <a:pt x="17455" y="21600"/>
                  </a:lnTo>
                  <a:cubicBezTo>
                    <a:pt x="17330" y="21600"/>
                    <a:pt x="17225" y="21473"/>
                    <a:pt x="17225" y="21313"/>
                  </a:cubicBezTo>
                  <a:lnTo>
                    <a:pt x="17225" y="6663"/>
                  </a:lnTo>
                  <a:cubicBezTo>
                    <a:pt x="17225" y="6511"/>
                    <a:pt x="17330" y="6385"/>
                    <a:pt x="17455" y="6385"/>
                  </a:cubicBezTo>
                  <a:close/>
                  <a:moveTo>
                    <a:pt x="7684" y="5609"/>
                  </a:moveTo>
                  <a:cubicBezTo>
                    <a:pt x="7649" y="5786"/>
                    <a:pt x="7621" y="5964"/>
                    <a:pt x="7586" y="6149"/>
                  </a:cubicBezTo>
                  <a:cubicBezTo>
                    <a:pt x="7432" y="6959"/>
                    <a:pt x="7279" y="7803"/>
                    <a:pt x="7111" y="8512"/>
                  </a:cubicBezTo>
                  <a:lnTo>
                    <a:pt x="6202" y="12436"/>
                  </a:lnTo>
                  <a:lnTo>
                    <a:pt x="9278" y="12436"/>
                  </a:lnTo>
                  <a:lnTo>
                    <a:pt x="8327" y="8512"/>
                  </a:lnTo>
                  <a:cubicBezTo>
                    <a:pt x="8103" y="7626"/>
                    <a:pt x="7887" y="6580"/>
                    <a:pt x="7684" y="5609"/>
                  </a:cubicBezTo>
                  <a:close/>
                  <a:moveTo>
                    <a:pt x="5349" y="842"/>
                  </a:moveTo>
                  <a:lnTo>
                    <a:pt x="10312" y="842"/>
                  </a:lnTo>
                  <a:cubicBezTo>
                    <a:pt x="10417" y="842"/>
                    <a:pt x="10501" y="918"/>
                    <a:pt x="10536" y="1036"/>
                  </a:cubicBezTo>
                  <a:lnTo>
                    <a:pt x="15716" y="21195"/>
                  </a:lnTo>
                  <a:cubicBezTo>
                    <a:pt x="15730" y="21237"/>
                    <a:pt x="15737" y="21271"/>
                    <a:pt x="15737" y="21313"/>
                  </a:cubicBezTo>
                  <a:cubicBezTo>
                    <a:pt x="15737" y="21473"/>
                    <a:pt x="15632" y="21600"/>
                    <a:pt x="15499" y="21600"/>
                  </a:cubicBezTo>
                  <a:lnTo>
                    <a:pt x="11431" y="21600"/>
                  </a:lnTo>
                  <a:cubicBezTo>
                    <a:pt x="11326" y="21600"/>
                    <a:pt x="11235" y="21516"/>
                    <a:pt x="11207" y="21397"/>
                  </a:cubicBezTo>
                  <a:lnTo>
                    <a:pt x="9963" y="16410"/>
                  </a:lnTo>
                  <a:lnTo>
                    <a:pt x="5524" y="16410"/>
                  </a:lnTo>
                  <a:lnTo>
                    <a:pt x="4378" y="21389"/>
                  </a:lnTo>
                  <a:cubicBezTo>
                    <a:pt x="4350" y="21516"/>
                    <a:pt x="4259" y="21600"/>
                    <a:pt x="4154" y="21600"/>
                  </a:cubicBezTo>
                  <a:lnTo>
                    <a:pt x="233" y="21600"/>
                  </a:lnTo>
                  <a:cubicBezTo>
                    <a:pt x="163" y="21600"/>
                    <a:pt x="93" y="21558"/>
                    <a:pt x="51" y="21482"/>
                  </a:cubicBezTo>
                  <a:cubicBezTo>
                    <a:pt x="2" y="21414"/>
                    <a:pt x="-12" y="21322"/>
                    <a:pt x="9" y="21237"/>
                  </a:cubicBezTo>
                  <a:lnTo>
                    <a:pt x="5126" y="1036"/>
                  </a:lnTo>
                  <a:cubicBezTo>
                    <a:pt x="5154" y="918"/>
                    <a:pt x="5244" y="842"/>
                    <a:pt x="5349" y="842"/>
                  </a:cubicBezTo>
                  <a:close/>
                  <a:moveTo>
                    <a:pt x="19344" y="0"/>
                  </a:moveTo>
                  <a:cubicBezTo>
                    <a:pt x="20637" y="0"/>
                    <a:pt x="21560" y="1063"/>
                    <a:pt x="21588" y="2582"/>
                  </a:cubicBezTo>
                  <a:cubicBezTo>
                    <a:pt x="21588" y="4075"/>
                    <a:pt x="20637" y="5147"/>
                    <a:pt x="19316" y="5147"/>
                  </a:cubicBezTo>
                  <a:cubicBezTo>
                    <a:pt x="18680" y="5147"/>
                    <a:pt x="18099" y="4877"/>
                    <a:pt x="17694" y="4371"/>
                  </a:cubicBezTo>
                  <a:cubicBezTo>
                    <a:pt x="17316" y="3907"/>
                    <a:pt x="17114" y="3274"/>
                    <a:pt x="17128" y="2590"/>
                  </a:cubicBezTo>
                  <a:cubicBezTo>
                    <a:pt x="17114" y="1890"/>
                    <a:pt x="17316" y="1249"/>
                    <a:pt x="17694" y="776"/>
                  </a:cubicBezTo>
                  <a:cubicBezTo>
                    <a:pt x="18099" y="278"/>
                    <a:pt x="18687" y="0"/>
                    <a:pt x="19344" y="0"/>
                  </a:cubicBezTo>
                  <a:close/>
                </a:path>
              </a:pathLst>
            </a:custGeom>
            <a:solidFill>
              <a:srgbClr val="FFFFFF"/>
            </a:solidFill>
            <a:ln w="12700" cap="flat">
              <a:noFill/>
              <a:miter lim="400000"/>
            </a:ln>
            <a:effectLst/>
          </p:spPr>
          <p:txBody>
            <a:bodyPr wrap="square" lIns="0" tIns="0" rIns="0" bIns="0" numCol="1" anchor="t">
              <a:noAutofit/>
            </a:bodyPr>
            <a:lstStyle/>
            <a:p>
              <a:pPr algn="ctr">
                <a:defRPr sz="1300">
                  <a:solidFill>
                    <a:srgbClr val="FFFFFF"/>
                  </a:solidFill>
                </a:defRPr>
              </a:pPr>
              <a:endParaRPr/>
            </a:p>
          </p:txBody>
        </p:sp>
      </p:grpSp>
      <p:grpSp>
        <p:nvGrpSpPr>
          <p:cNvPr id="1492" name="组合 242"/>
          <p:cNvGrpSpPr/>
          <p:nvPr/>
        </p:nvGrpSpPr>
        <p:grpSpPr>
          <a:xfrm>
            <a:off x="10814859" y="8253169"/>
            <a:ext cx="1274731" cy="1276319"/>
            <a:chOff x="-16" y="-16"/>
            <a:chExt cx="1274730" cy="1276317"/>
          </a:xfrm>
        </p:grpSpPr>
        <p:sp>
          <p:nvSpPr>
            <p:cNvPr id="1490" name="Shape 446"/>
            <p:cNvSpPr/>
            <p:nvPr/>
          </p:nvSpPr>
          <p:spPr>
            <a:xfrm>
              <a:off x="-17" y="-17"/>
              <a:ext cx="1274732" cy="1276319"/>
            </a:xfrm>
            <a:prstGeom prst="ellipse">
              <a:avLst/>
            </a:prstGeom>
            <a:gradFill flip="none" rotWithShape="1">
              <a:gsLst>
                <a:gs pos="0">
                  <a:srgbClr val="1E1C11"/>
                </a:gs>
                <a:gs pos="100000">
                  <a:srgbClr val="0F253F"/>
                </a:gs>
              </a:gsLst>
              <a:lin ang="5400000" scaled="0"/>
            </a:gra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91" name="搜索"/>
            <p:cNvSpPr/>
            <p:nvPr/>
          </p:nvSpPr>
          <p:spPr>
            <a:xfrm>
              <a:off x="321770" y="268268"/>
              <a:ext cx="631158" cy="739750"/>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25400" cap="flat">
              <a:solidFill>
                <a:schemeClr val="accent1"/>
              </a:solidFill>
              <a:prstDash val="solid"/>
              <a:round/>
            </a:ln>
            <a:effectLst/>
          </p:spPr>
          <p:txBody>
            <a:bodyPr wrap="square" lIns="0" tIns="0" rIns="0" bIns="0" numCol="1" anchor="ctr">
              <a:noAutofit/>
            </a:bodyPr>
            <a:lstStyle/>
            <a:p>
              <a:endParaRPr/>
            </a:p>
          </p:txBody>
        </p:sp>
      </p:grpSp>
      <p:sp>
        <p:nvSpPr>
          <p:cNvPr id="1493" name="组合 241"/>
          <p:cNvSpPr/>
          <p:nvPr/>
        </p:nvSpPr>
        <p:spPr>
          <a:xfrm>
            <a:off x="10814860" y="9839868"/>
            <a:ext cx="1274731" cy="1276318"/>
          </a:xfrm>
          <a:prstGeom prst="ellipse">
            <a:avLst/>
          </a:prstGeom>
          <a:gradFill>
            <a:gsLst>
              <a:gs pos="0">
                <a:srgbClr val="1E1C11"/>
              </a:gs>
              <a:gs pos="100000">
                <a:srgbClr val="0F253F"/>
              </a:gs>
            </a:gsLst>
            <a:lin ang="5400000"/>
          </a:gra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94" name="组合 242"/>
          <p:cNvSpPr/>
          <p:nvPr/>
        </p:nvSpPr>
        <p:spPr>
          <a:xfrm>
            <a:off x="10814859" y="11426566"/>
            <a:ext cx="1274732" cy="1276318"/>
          </a:xfrm>
          <a:prstGeom prst="ellipse">
            <a:avLst/>
          </a:prstGeom>
          <a:gradFill>
            <a:gsLst>
              <a:gs pos="0">
                <a:srgbClr val="1E1C11"/>
              </a:gs>
              <a:gs pos="100000">
                <a:srgbClr val="0F253F"/>
              </a:gs>
            </a:gsLst>
            <a:lin ang="5400000"/>
          </a:gra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495" name="矩形 186"/>
          <p:cNvSpPr txBox="1"/>
          <p:nvPr/>
        </p:nvSpPr>
        <p:spPr>
          <a:xfrm>
            <a:off x="12452094" y="2260203"/>
            <a:ext cx="11528485"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2800">
                <a:solidFill>
                  <a:srgbClr val="0D0D0D"/>
                </a:solidFill>
                <a:latin typeface="微软雅黑 Light"/>
                <a:ea typeface="微软雅黑 Light"/>
                <a:cs typeface="微软雅黑 Light"/>
                <a:sym typeface="微软雅黑 Light"/>
              </a:defRPr>
            </a:lvl1pPr>
          </a:lstStyle>
          <a:p>
            <a:r>
              <a:t>ESRGAN: Enhanced Super-Resolution Generative Adversarial Networks</a:t>
            </a:r>
          </a:p>
        </p:txBody>
      </p:sp>
      <p:sp>
        <p:nvSpPr>
          <p:cNvPr id="1496" name="矩形 186"/>
          <p:cNvSpPr txBox="1"/>
          <p:nvPr/>
        </p:nvSpPr>
        <p:spPr>
          <a:xfrm>
            <a:off x="12499235" y="3653713"/>
            <a:ext cx="11101175" cy="95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a:solidFill>
                  <a:srgbClr val="0D0D0D"/>
                </a:solidFill>
                <a:latin typeface="微软雅黑 Light"/>
                <a:ea typeface="微软雅黑 Light"/>
                <a:cs typeface="微软雅黑 Light"/>
                <a:sym typeface="微软雅黑 Light"/>
              </a:defRPr>
            </a:lvl1pPr>
          </a:lstStyle>
          <a:p>
            <a:r>
              <a:t>Recovering Realistic Texture in Image Super-resolution by Deep Spatial Feature Transform</a:t>
            </a:r>
          </a:p>
        </p:txBody>
      </p:sp>
      <p:sp>
        <p:nvSpPr>
          <p:cNvPr id="1497" name="矩形 186"/>
          <p:cNvSpPr txBox="1"/>
          <p:nvPr/>
        </p:nvSpPr>
        <p:spPr>
          <a:xfrm>
            <a:off x="12472583" y="5263123"/>
            <a:ext cx="10651814" cy="95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a:solidFill>
                  <a:srgbClr val="0D0D0D"/>
                </a:solidFill>
                <a:latin typeface="微软雅黑 Light"/>
                <a:ea typeface="微软雅黑 Light"/>
                <a:cs typeface="微软雅黑 Light"/>
                <a:sym typeface="微软雅黑 Light"/>
              </a:defRPr>
            </a:lvl1pPr>
          </a:lstStyle>
          <a:p>
            <a:r>
              <a:t>EnhanceNet: Single Image Super-Resolution Through Automated Texture Synthesis</a:t>
            </a:r>
          </a:p>
        </p:txBody>
      </p:sp>
      <p:sp>
        <p:nvSpPr>
          <p:cNvPr id="1498" name="矩形 186"/>
          <p:cNvSpPr txBox="1"/>
          <p:nvPr/>
        </p:nvSpPr>
        <p:spPr>
          <a:xfrm>
            <a:off x="12384935" y="7043010"/>
            <a:ext cx="11101175"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2800">
                <a:solidFill>
                  <a:srgbClr val="0D0D0D"/>
                </a:solidFill>
                <a:latin typeface="微软雅黑 Light"/>
                <a:ea typeface="微软雅黑 Light"/>
                <a:cs typeface="微软雅黑 Light"/>
                <a:sym typeface="微软雅黑 Light"/>
              </a:defRPr>
            </a:lvl1pPr>
          </a:lstStyle>
          <a:p>
            <a:r>
              <a:t>TextSR: Content-Aware Text Super-Resolution Guided by Recognition</a:t>
            </a:r>
          </a:p>
        </p:txBody>
      </p:sp>
      <p:sp>
        <p:nvSpPr>
          <p:cNvPr id="1499" name="矩形 186"/>
          <p:cNvSpPr txBox="1"/>
          <p:nvPr/>
        </p:nvSpPr>
        <p:spPr>
          <a:xfrm>
            <a:off x="12403855" y="8629708"/>
            <a:ext cx="9518859"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2800">
                <a:solidFill>
                  <a:srgbClr val="0D0D0D"/>
                </a:solidFill>
                <a:latin typeface="微软雅黑 Light"/>
                <a:ea typeface="微软雅黑 Light"/>
                <a:cs typeface="微软雅黑 Light"/>
                <a:sym typeface="微软雅黑 Light"/>
              </a:defRPr>
            </a:lvl1pPr>
          </a:lstStyle>
          <a:p>
            <a:r>
              <a:t>CNN-Based Text Image Super-Resolution Tailored for OCR </a:t>
            </a:r>
          </a:p>
        </p:txBody>
      </p:sp>
      <p:sp>
        <p:nvSpPr>
          <p:cNvPr id="1500" name="矩形 186"/>
          <p:cNvSpPr txBox="1"/>
          <p:nvPr/>
        </p:nvSpPr>
        <p:spPr>
          <a:xfrm>
            <a:off x="12537080" y="10000506"/>
            <a:ext cx="11203285" cy="95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a:solidFill>
                  <a:srgbClr val="0D0D0D"/>
                </a:solidFill>
                <a:latin typeface="微软雅黑 Light"/>
                <a:ea typeface="微软雅黑 Light"/>
                <a:cs typeface="微软雅黑 Light"/>
                <a:sym typeface="微软雅黑 Light"/>
              </a:defRPr>
            </a:lvl1pPr>
          </a:lstStyle>
          <a:p>
            <a:r>
              <a:t>Photo-Realistic Single Image Super-Resolution Using a Generative Adversarial Network</a:t>
            </a:r>
          </a:p>
        </p:txBody>
      </p:sp>
      <p:sp>
        <p:nvSpPr>
          <p:cNvPr id="1501" name="矩形 186"/>
          <p:cNvSpPr txBox="1"/>
          <p:nvPr/>
        </p:nvSpPr>
        <p:spPr>
          <a:xfrm>
            <a:off x="12510683" y="11803105"/>
            <a:ext cx="10651814"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2800">
                <a:solidFill>
                  <a:srgbClr val="0D0D0D"/>
                </a:solidFill>
                <a:latin typeface="+mj-lt"/>
                <a:ea typeface="+mj-ea"/>
                <a:cs typeface="+mj-cs"/>
                <a:sym typeface="Helvetica"/>
              </a:defRPr>
            </a:lvl1pPr>
          </a:lstStyle>
          <a:p>
            <a:r>
              <a:t>Temporally Coherent GANs for Video Super-Resolution (TecoGAN)</a:t>
            </a:r>
          </a:p>
        </p:txBody>
      </p:sp>
      <p:sp>
        <p:nvSpPr>
          <p:cNvPr id="1502" name="打开的书本"/>
          <p:cNvSpPr/>
          <p:nvPr/>
        </p:nvSpPr>
        <p:spPr>
          <a:xfrm>
            <a:off x="11127274" y="10177168"/>
            <a:ext cx="649904" cy="601720"/>
          </a:xfrm>
          <a:custGeom>
            <a:avLst/>
            <a:gdLst/>
            <a:ahLst/>
            <a:cxnLst>
              <a:cxn ang="0">
                <a:pos x="wd2" y="hd2"/>
              </a:cxn>
              <a:cxn ang="5400000">
                <a:pos x="wd2" y="hd2"/>
              </a:cxn>
              <a:cxn ang="10800000">
                <a:pos x="wd2" y="hd2"/>
              </a:cxn>
              <a:cxn ang="16200000">
                <a:pos x="wd2" y="hd2"/>
              </a:cxn>
            </a:cxnLst>
            <a:rect l="0" t="0" r="r" b="b"/>
            <a:pathLst>
              <a:path w="21600" h="21600" extrusionOk="0">
                <a:moveTo>
                  <a:pt x="17974" y="0"/>
                </a:moveTo>
                <a:lnTo>
                  <a:pt x="12381" y="2366"/>
                </a:lnTo>
                <a:lnTo>
                  <a:pt x="12373" y="2368"/>
                </a:lnTo>
                <a:cubicBezTo>
                  <a:pt x="11868" y="2611"/>
                  <a:pt x="11498" y="3043"/>
                  <a:pt x="11272"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4"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7" y="3468"/>
                </a:lnTo>
                <a:cubicBezTo>
                  <a:pt x="9179" y="3735"/>
                  <a:pt x="9581" y="4051"/>
                  <a:pt x="9828" y="4414"/>
                </a:cubicBezTo>
                <a:lnTo>
                  <a:pt x="1694" y="1019"/>
                </a:lnTo>
                <a:lnTo>
                  <a:pt x="1254" y="1250"/>
                </a:lnTo>
                <a:lnTo>
                  <a:pt x="10544" y="5127"/>
                </a:lnTo>
                <a:lnTo>
                  <a:pt x="10544"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rgbClr val="FFFFFF"/>
          </a:solidFill>
          <a:ln w="25400">
            <a:solidFill>
              <a:schemeClr val="accent1"/>
            </a:solidFill>
          </a:ln>
        </p:spPr>
        <p:txBody>
          <a:bodyPr lIns="0" tIns="0" rIns="0" bIns="0" anchor="ctr"/>
          <a:lstStyle/>
          <a:p>
            <a:endParaRPr/>
          </a:p>
        </p:txBody>
      </p:sp>
      <p:sp>
        <p:nvSpPr>
          <p:cNvPr id="1503" name="写字板"/>
          <p:cNvSpPr/>
          <p:nvPr/>
        </p:nvSpPr>
        <p:spPr>
          <a:xfrm>
            <a:off x="11205133" y="11709910"/>
            <a:ext cx="494184" cy="709630"/>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9801" y="0"/>
                  <a:pt x="9330" y="294"/>
                  <a:pt x="8865" y="898"/>
                </a:cubicBezTo>
                <a:cubicBezTo>
                  <a:pt x="8394" y="1511"/>
                  <a:pt x="7651" y="1943"/>
                  <a:pt x="7089" y="1943"/>
                </a:cubicBezTo>
                <a:cubicBezTo>
                  <a:pt x="6826" y="1943"/>
                  <a:pt x="6299" y="1922"/>
                  <a:pt x="6037" y="1943"/>
                </a:cubicBezTo>
                <a:cubicBezTo>
                  <a:pt x="5104" y="2016"/>
                  <a:pt x="4553" y="2318"/>
                  <a:pt x="4308" y="2794"/>
                </a:cubicBezTo>
                <a:lnTo>
                  <a:pt x="1139" y="2794"/>
                </a:lnTo>
                <a:cubicBezTo>
                  <a:pt x="510" y="2794"/>
                  <a:pt x="0" y="3149"/>
                  <a:pt x="0" y="3587"/>
                </a:cubicBezTo>
                <a:lnTo>
                  <a:pt x="0" y="20807"/>
                </a:lnTo>
                <a:cubicBezTo>
                  <a:pt x="0" y="21245"/>
                  <a:pt x="510" y="21600"/>
                  <a:pt x="1139" y="21600"/>
                </a:cubicBezTo>
                <a:lnTo>
                  <a:pt x="20461" y="21600"/>
                </a:lnTo>
                <a:cubicBezTo>
                  <a:pt x="21090" y="21600"/>
                  <a:pt x="21600" y="21245"/>
                  <a:pt x="21600" y="20807"/>
                </a:cubicBezTo>
                <a:lnTo>
                  <a:pt x="21600" y="3587"/>
                </a:lnTo>
                <a:cubicBezTo>
                  <a:pt x="21600" y="3149"/>
                  <a:pt x="21090" y="2794"/>
                  <a:pt x="20461" y="2794"/>
                </a:cubicBezTo>
                <a:lnTo>
                  <a:pt x="17292" y="2794"/>
                </a:lnTo>
                <a:cubicBezTo>
                  <a:pt x="17047" y="2318"/>
                  <a:pt x="16496" y="2016"/>
                  <a:pt x="15563" y="1943"/>
                </a:cubicBezTo>
                <a:cubicBezTo>
                  <a:pt x="15301" y="1922"/>
                  <a:pt x="14774" y="1943"/>
                  <a:pt x="14511" y="1943"/>
                </a:cubicBezTo>
                <a:cubicBezTo>
                  <a:pt x="13949" y="1943"/>
                  <a:pt x="13209" y="1511"/>
                  <a:pt x="12738" y="898"/>
                </a:cubicBezTo>
                <a:cubicBezTo>
                  <a:pt x="12273" y="294"/>
                  <a:pt x="11802" y="0"/>
                  <a:pt x="10801" y="0"/>
                </a:cubicBezTo>
                <a:close/>
                <a:moveTo>
                  <a:pt x="10799" y="593"/>
                </a:moveTo>
                <a:cubicBezTo>
                  <a:pt x="11264" y="593"/>
                  <a:pt x="11644" y="857"/>
                  <a:pt x="11644" y="1181"/>
                </a:cubicBezTo>
                <a:cubicBezTo>
                  <a:pt x="11644" y="1506"/>
                  <a:pt x="11265" y="1767"/>
                  <a:pt x="10799" y="1767"/>
                </a:cubicBezTo>
                <a:cubicBezTo>
                  <a:pt x="10332" y="1767"/>
                  <a:pt x="9956" y="1506"/>
                  <a:pt x="9956" y="1181"/>
                </a:cubicBezTo>
                <a:cubicBezTo>
                  <a:pt x="9956" y="857"/>
                  <a:pt x="10333" y="593"/>
                  <a:pt x="10799" y="593"/>
                </a:cubicBezTo>
                <a:close/>
                <a:moveTo>
                  <a:pt x="1619" y="3923"/>
                </a:moveTo>
                <a:lnTo>
                  <a:pt x="4207" y="3923"/>
                </a:lnTo>
                <a:cubicBezTo>
                  <a:pt x="4263" y="4130"/>
                  <a:pt x="4364" y="4392"/>
                  <a:pt x="4364" y="4392"/>
                </a:cubicBezTo>
                <a:lnTo>
                  <a:pt x="10799" y="4392"/>
                </a:lnTo>
                <a:lnTo>
                  <a:pt x="17236" y="4392"/>
                </a:lnTo>
                <a:cubicBezTo>
                  <a:pt x="17236" y="4392"/>
                  <a:pt x="17337" y="4130"/>
                  <a:pt x="17393" y="3923"/>
                </a:cubicBezTo>
                <a:lnTo>
                  <a:pt x="19981" y="3923"/>
                </a:lnTo>
                <a:lnTo>
                  <a:pt x="19981" y="20471"/>
                </a:lnTo>
                <a:lnTo>
                  <a:pt x="1619" y="20471"/>
                </a:lnTo>
                <a:lnTo>
                  <a:pt x="1619" y="3923"/>
                </a:lnTo>
                <a:close/>
              </a:path>
            </a:pathLst>
          </a:custGeom>
          <a:solidFill>
            <a:srgbClr val="FFFFFF"/>
          </a:solidFill>
          <a:ln w="12700">
            <a:solidFill>
              <a:schemeClr val="accent1"/>
            </a:solidFill>
          </a:ln>
        </p:spPr>
        <p:txBody>
          <a:bodyPr lIns="0" tIns="0" rIns="0" bIns="0" anchor="ct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1485"/>
                                        </p:tgtEl>
                                        <p:attrNameLst>
                                          <p:attrName>style.visibility</p:attrName>
                                        </p:attrNameLst>
                                      </p:cBhvr>
                                      <p:to>
                                        <p:strVal val="visible"/>
                                      </p:to>
                                    </p:set>
                                    <p:anim calcmode="lin" valueType="num">
                                      <p:cBhvr>
                                        <p:cTn id="7" dur="800" fill="hold"/>
                                        <p:tgtEl>
                                          <p:spTgt spid="1485"/>
                                        </p:tgtEl>
                                        <p:attrNameLst>
                                          <p:attrName>ppt_x</p:attrName>
                                        </p:attrNameLst>
                                      </p:cBhvr>
                                      <p:tavLst>
                                        <p:tav tm="0">
                                          <p:val>
                                            <p:strVal val="0-#ppt_w/2"/>
                                          </p:val>
                                        </p:tav>
                                        <p:tav tm="100000">
                                          <p:val>
                                            <p:strVal val="#ppt_x"/>
                                          </p:val>
                                        </p:tav>
                                      </p:tavLst>
                                    </p:anim>
                                    <p:anim calcmode="lin" valueType="num">
                                      <p:cBhvr>
                                        <p:cTn id="8" dur="800" fill="hold"/>
                                        <p:tgtEl>
                                          <p:spTgt spid="1485"/>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23" presetClass="entr" presetSubtype="16" fill="hold" grpId="2" nodeType="afterEffect">
                                  <p:stCondLst>
                                    <p:cond delay="0"/>
                                  </p:stCondLst>
                                  <p:iterate>
                                    <p:tmAbs val="0"/>
                                  </p:iterate>
                                  <p:childTnLst>
                                    <p:set>
                                      <p:cBhvr>
                                        <p:cTn id="11" fill="hold"/>
                                        <p:tgtEl>
                                          <p:spTgt spid="1471"/>
                                        </p:tgtEl>
                                        <p:attrNameLst>
                                          <p:attrName>style.visibility</p:attrName>
                                        </p:attrNameLst>
                                      </p:cBhvr>
                                      <p:to>
                                        <p:strVal val="visible"/>
                                      </p:to>
                                    </p:set>
                                    <p:anim calcmode="lin" valueType="num">
                                      <p:cBhvr>
                                        <p:cTn id="12" dur="500" fill="hold"/>
                                        <p:tgtEl>
                                          <p:spTgt spid="1471"/>
                                        </p:tgtEl>
                                        <p:attrNameLst>
                                          <p:attrName>ppt_w</p:attrName>
                                        </p:attrNameLst>
                                      </p:cBhvr>
                                      <p:tavLst>
                                        <p:tav tm="0">
                                          <p:val>
                                            <p:fltVal val="0"/>
                                          </p:val>
                                        </p:tav>
                                        <p:tav tm="100000">
                                          <p:val>
                                            <p:strVal val="#ppt_w"/>
                                          </p:val>
                                        </p:tav>
                                      </p:tavLst>
                                    </p:anim>
                                    <p:anim calcmode="lin" valueType="num">
                                      <p:cBhvr>
                                        <p:cTn id="13" dur="500" fill="hold"/>
                                        <p:tgtEl>
                                          <p:spTgt spid="1471"/>
                                        </p:tgtEl>
                                        <p:attrNameLst>
                                          <p:attrName>ppt_h</p:attrName>
                                        </p:attrNameLst>
                                      </p:cBhvr>
                                      <p:tavLst>
                                        <p:tav tm="0">
                                          <p:val>
                                            <p:fltVal val="0"/>
                                          </p:val>
                                        </p:tav>
                                        <p:tav tm="100000">
                                          <p:val>
                                            <p:strVal val="#ppt_h"/>
                                          </p:val>
                                        </p:tav>
                                      </p:tavLst>
                                    </p:anim>
                                  </p:childTnLst>
                                </p:cTn>
                              </p:par>
                            </p:childTnLst>
                          </p:cTn>
                        </p:par>
                        <p:par>
                          <p:cTn id="14" fill="hold">
                            <p:stCondLst>
                              <p:cond delay="1300"/>
                            </p:stCondLst>
                            <p:childTnLst>
                              <p:par>
                                <p:cTn id="15" presetID="2" presetClass="entr" presetSubtype="1" fill="hold" grpId="3" nodeType="afterEffect">
                                  <p:stCondLst>
                                    <p:cond delay="0"/>
                                  </p:stCondLst>
                                  <p:iterate>
                                    <p:tmAbs val="0"/>
                                  </p:iterate>
                                  <p:childTnLst>
                                    <p:set>
                                      <p:cBhvr>
                                        <p:cTn id="16" fill="hold"/>
                                        <p:tgtEl>
                                          <p:spTgt spid="1484"/>
                                        </p:tgtEl>
                                        <p:attrNameLst>
                                          <p:attrName>style.visibility</p:attrName>
                                        </p:attrNameLst>
                                      </p:cBhvr>
                                      <p:to>
                                        <p:strVal val="visible"/>
                                      </p:to>
                                    </p:set>
                                    <p:anim calcmode="lin" valueType="num">
                                      <p:cBhvr>
                                        <p:cTn id="17" dur="500" fill="hold"/>
                                        <p:tgtEl>
                                          <p:spTgt spid="1484"/>
                                        </p:tgtEl>
                                        <p:attrNameLst>
                                          <p:attrName>ppt_x</p:attrName>
                                        </p:attrNameLst>
                                      </p:cBhvr>
                                      <p:tavLst>
                                        <p:tav tm="0">
                                          <p:val>
                                            <p:strVal val="#ppt_x"/>
                                          </p:val>
                                        </p:tav>
                                        <p:tav tm="100000">
                                          <p:val>
                                            <p:strVal val="#ppt_x"/>
                                          </p:val>
                                        </p:tav>
                                      </p:tavLst>
                                    </p:anim>
                                    <p:anim calcmode="lin" valueType="num">
                                      <p:cBhvr>
                                        <p:cTn id="18" dur="500" fill="hold"/>
                                        <p:tgtEl>
                                          <p:spTgt spid="1484"/>
                                        </p:tgtEl>
                                        <p:attrNameLst>
                                          <p:attrName>ppt_y</p:attrName>
                                        </p:attrNameLst>
                                      </p:cBhvr>
                                      <p:tavLst>
                                        <p:tav tm="0">
                                          <p:val>
                                            <p:strVal val="0-#ppt_h/2"/>
                                          </p:val>
                                        </p:tav>
                                        <p:tav tm="100000">
                                          <p:val>
                                            <p:strVal val="#ppt_y"/>
                                          </p:val>
                                        </p:tav>
                                      </p:tavLst>
                                    </p:anim>
                                  </p:childTnLst>
                                </p:cTn>
                              </p:par>
                            </p:childTnLst>
                          </p:cTn>
                        </p:par>
                        <p:par>
                          <p:cTn id="19" fill="hold">
                            <p:stCondLst>
                              <p:cond delay="1800"/>
                            </p:stCondLst>
                            <p:childTnLst>
                              <p:par>
                                <p:cTn id="20" presetID="23" presetClass="entr" presetSubtype="16" fill="hold" grpId="4" nodeType="afterEffect">
                                  <p:stCondLst>
                                    <p:cond delay="0"/>
                                  </p:stCondLst>
                                  <p:iterate>
                                    <p:tmAbs val="0"/>
                                  </p:iterate>
                                  <p:childTnLst>
                                    <p:set>
                                      <p:cBhvr>
                                        <p:cTn id="21" fill="hold"/>
                                        <p:tgtEl>
                                          <p:spTgt spid="1474"/>
                                        </p:tgtEl>
                                        <p:attrNameLst>
                                          <p:attrName>style.visibility</p:attrName>
                                        </p:attrNameLst>
                                      </p:cBhvr>
                                      <p:to>
                                        <p:strVal val="visible"/>
                                      </p:to>
                                    </p:set>
                                    <p:anim calcmode="lin" valueType="num">
                                      <p:cBhvr>
                                        <p:cTn id="22" dur="500" fill="hold"/>
                                        <p:tgtEl>
                                          <p:spTgt spid="1474"/>
                                        </p:tgtEl>
                                        <p:attrNameLst>
                                          <p:attrName>ppt_w</p:attrName>
                                        </p:attrNameLst>
                                      </p:cBhvr>
                                      <p:tavLst>
                                        <p:tav tm="0">
                                          <p:val>
                                            <p:fltVal val="0"/>
                                          </p:val>
                                        </p:tav>
                                        <p:tav tm="100000">
                                          <p:val>
                                            <p:strVal val="#ppt_w"/>
                                          </p:val>
                                        </p:tav>
                                      </p:tavLst>
                                    </p:anim>
                                    <p:anim calcmode="lin" valueType="num">
                                      <p:cBhvr>
                                        <p:cTn id="23" dur="500" fill="hold"/>
                                        <p:tgtEl>
                                          <p:spTgt spid="1474"/>
                                        </p:tgtEl>
                                        <p:attrNameLst>
                                          <p:attrName>ppt_h</p:attrName>
                                        </p:attrNameLst>
                                      </p:cBhvr>
                                      <p:tavLst>
                                        <p:tav tm="0">
                                          <p:val>
                                            <p:fltVal val="0"/>
                                          </p:val>
                                        </p:tav>
                                        <p:tav tm="100000">
                                          <p:val>
                                            <p:strVal val="#ppt_h"/>
                                          </p:val>
                                        </p:tav>
                                      </p:tavLst>
                                    </p:anim>
                                  </p:childTnLst>
                                </p:cTn>
                              </p:par>
                            </p:childTnLst>
                          </p:cTn>
                        </p:par>
                        <p:par>
                          <p:cTn id="24" fill="hold">
                            <p:stCondLst>
                              <p:cond delay="2300"/>
                            </p:stCondLst>
                            <p:childTnLst>
                              <p:par>
                                <p:cTn id="25" presetID="23" presetClass="entr" presetSubtype="16" fill="hold" grpId="5" nodeType="afterEffect">
                                  <p:stCondLst>
                                    <p:cond delay="0"/>
                                  </p:stCondLst>
                                  <p:iterate>
                                    <p:tmAbs val="0"/>
                                  </p:iterate>
                                  <p:childTnLst>
                                    <p:set>
                                      <p:cBhvr>
                                        <p:cTn id="26" fill="hold"/>
                                        <p:tgtEl>
                                          <p:spTgt spid="1477"/>
                                        </p:tgtEl>
                                        <p:attrNameLst>
                                          <p:attrName>style.visibility</p:attrName>
                                        </p:attrNameLst>
                                      </p:cBhvr>
                                      <p:to>
                                        <p:strVal val="visible"/>
                                      </p:to>
                                    </p:set>
                                    <p:anim calcmode="lin" valueType="num">
                                      <p:cBhvr>
                                        <p:cTn id="27" dur="500" fill="hold"/>
                                        <p:tgtEl>
                                          <p:spTgt spid="1477"/>
                                        </p:tgtEl>
                                        <p:attrNameLst>
                                          <p:attrName>ppt_w</p:attrName>
                                        </p:attrNameLst>
                                      </p:cBhvr>
                                      <p:tavLst>
                                        <p:tav tm="0">
                                          <p:val>
                                            <p:fltVal val="0"/>
                                          </p:val>
                                        </p:tav>
                                        <p:tav tm="100000">
                                          <p:val>
                                            <p:strVal val="#ppt_w"/>
                                          </p:val>
                                        </p:tav>
                                      </p:tavLst>
                                    </p:anim>
                                    <p:anim calcmode="lin" valueType="num">
                                      <p:cBhvr>
                                        <p:cTn id="28" dur="500" fill="hold"/>
                                        <p:tgtEl>
                                          <p:spTgt spid="1477"/>
                                        </p:tgtEl>
                                        <p:attrNameLst>
                                          <p:attrName>ppt_h</p:attrName>
                                        </p:attrNameLst>
                                      </p:cBhvr>
                                      <p:tavLst>
                                        <p:tav tm="0">
                                          <p:val>
                                            <p:fltVal val="0"/>
                                          </p:val>
                                        </p:tav>
                                        <p:tav tm="100000">
                                          <p:val>
                                            <p:strVal val="#ppt_h"/>
                                          </p:val>
                                        </p:tav>
                                      </p:tavLst>
                                    </p:anim>
                                  </p:childTnLst>
                                </p:cTn>
                              </p:par>
                            </p:childTnLst>
                          </p:cTn>
                        </p:par>
                        <p:par>
                          <p:cTn id="29" fill="hold">
                            <p:stCondLst>
                              <p:cond delay="2800"/>
                            </p:stCondLst>
                            <p:childTnLst>
                              <p:par>
                                <p:cTn id="30" presetID="23" presetClass="entr" presetSubtype="16" fill="hold" grpId="6" nodeType="afterEffect">
                                  <p:stCondLst>
                                    <p:cond delay="0"/>
                                  </p:stCondLst>
                                  <p:iterate>
                                    <p:tmAbs val="0"/>
                                  </p:iterate>
                                  <p:childTnLst>
                                    <p:set>
                                      <p:cBhvr>
                                        <p:cTn id="31" fill="hold"/>
                                        <p:tgtEl>
                                          <p:spTgt spid="1480"/>
                                        </p:tgtEl>
                                        <p:attrNameLst>
                                          <p:attrName>style.visibility</p:attrName>
                                        </p:attrNameLst>
                                      </p:cBhvr>
                                      <p:to>
                                        <p:strVal val="visible"/>
                                      </p:to>
                                    </p:set>
                                    <p:anim calcmode="lin" valueType="num">
                                      <p:cBhvr>
                                        <p:cTn id="32" dur="500" fill="hold"/>
                                        <p:tgtEl>
                                          <p:spTgt spid="1480"/>
                                        </p:tgtEl>
                                        <p:attrNameLst>
                                          <p:attrName>ppt_w</p:attrName>
                                        </p:attrNameLst>
                                      </p:cBhvr>
                                      <p:tavLst>
                                        <p:tav tm="0">
                                          <p:val>
                                            <p:fltVal val="0"/>
                                          </p:val>
                                        </p:tav>
                                        <p:tav tm="100000">
                                          <p:val>
                                            <p:strVal val="#ppt_w"/>
                                          </p:val>
                                        </p:tav>
                                      </p:tavLst>
                                    </p:anim>
                                    <p:anim calcmode="lin" valueType="num">
                                      <p:cBhvr>
                                        <p:cTn id="33" dur="500" fill="hold"/>
                                        <p:tgtEl>
                                          <p:spTgt spid="1480"/>
                                        </p:tgtEl>
                                        <p:attrNameLst>
                                          <p:attrName>ppt_h</p:attrName>
                                        </p:attrNameLst>
                                      </p:cBhvr>
                                      <p:tavLst>
                                        <p:tav tm="0">
                                          <p:val>
                                            <p:fltVal val="0"/>
                                          </p:val>
                                        </p:tav>
                                        <p:tav tm="100000">
                                          <p:val>
                                            <p:strVal val="#ppt_h"/>
                                          </p:val>
                                        </p:tav>
                                      </p:tavLst>
                                    </p:anim>
                                  </p:childTnLst>
                                </p:cTn>
                              </p:par>
                            </p:childTnLst>
                          </p:cTn>
                        </p:par>
                        <p:par>
                          <p:cTn id="34" fill="hold">
                            <p:stCondLst>
                              <p:cond delay="3300"/>
                            </p:stCondLst>
                            <p:childTnLst>
                              <p:par>
                                <p:cTn id="35" presetID="23" presetClass="entr" presetSubtype="16" fill="hold" grpId="7" nodeType="afterEffect">
                                  <p:stCondLst>
                                    <p:cond delay="0"/>
                                  </p:stCondLst>
                                  <p:iterate>
                                    <p:tmAbs val="0"/>
                                  </p:iterate>
                                  <p:childTnLst>
                                    <p:set>
                                      <p:cBhvr>
                                        <p:cTn id="36" fill="hold"/>
                                        <p:tgtEl>
                                          <p:spTgt spid="1483"/>
                                        </p:tgtEl>
                                        <p:attrNameLst>
                                          <p:attrName>style.visibility</p:attrName>
                                        </p:attrNameLst>
                                      </p:cBhvr>
                                      <p:to>
                                        <p:strVal val="visible"/>
                                      </p:to>
                                    </p:set>
                                    <p:anim calcmode="lin" valueType="num">
                                      <p:cBhvr>
                                        <p:cTn id="37" dur="500" fill="hold"/>
                                        <p:tgtEl>
                                          <p:spTgt spid="1483"/>
                                        </p:tgtEl>
                                        <p:attrNameLst>
                                          <p:attrName>ppt_w</p:attrName>
                                        </p:attrNameLst>
                                      </p:cBhvr>
                                      <p:tavLst>
                                        <p:tav tm="0">
                                          <p:val>
                                            <p:fltVal val="0"/>
                                          </p:val>
                                        </p:tav>
                                        <p:tav tm="100000">
                                          <p:val>
                                            <p:strVal val="#ppt_w"/>
                                          </p:val>
                                        </p:tav>
                                      </p:tavLst>
                                    </p:anim>
                                    <p:anim calcmode="lin" valueType="num">
                                      <p:cBhvr>
                                        <p:cTn id="38" dur="500" fill="hold"/>
                                        <p:tgtEl>
                                          <p:spTgt spid="1483"/>
                                        </p:tgtEl>
                                        <p:attrNameLst>
                                          <p:attrName>ppt_h</p:attrName>
                                        </p:attrNameLst>
                                      </p:cBhvr>
                                      <p:tavLst>
                                        <p:tav tm="0">
                                          <p:val>
                                            <p:fltVal val="0"/>
                                          </p:val>
                                        </p:tav>
                                        <p:tav tm="100000">
                                          <p:val>
                                            <p:strVal val="#ppt_h"/>
                                          </p:val>
                                        </p:tav>
                                      </p:tavLst>
                                    </p:anim>
                                  </p:childTnLst>
                                </p:cTn>
                              </p:par>
                            </p:childTnLst>
                          </p:cTn>
                        </p:par>
                        <p:par>
                          <p:cTn id="39" fill="hold">
                            <p:stCondLst>
                              <p:cond delay="3800"/>
                            </p:stCondLst>
                            <p:childTnLst>
                              <p:par>
                                <p:cTn id="40" presetID="9" presetClass="entr" fill="hold" grpId="8" nodeType="afterEffect">
                                  <p:stCondLst>
                                    <p:cond delay="0"/>
                                  </p:stCondLst>
                                  <p:iterate>
                                    <p:tmAbs val="0"/>
                                  </p:iterate>
                                  <p:childTnLst>
                                    <p:set>
                                      <p:cBhvr>
                                        <p:cTn id="41" fill="hold"/>
                                        <p:tgtEl>
                                          <p:spTgt spid="1486"/>
                                        </p:tgtEl>
                                        <p:attrNameLst>
                                          <p:attrName>style.visibility</p:attrName>
                                        </p:attrNameLst>
                                      </p:cBhvr>
                                      <p:to>
                                        <p:strVal val="visible"/>
                                      </p:to>
                                    </p:set>
                                    <p:animEffect transition="in" filter="dissolve">
                                      <p:cBhvr>
                                        <p:cTn id="42" dur="500"/>
                                        <p:tgtEl>
                                          <p:spTgt spid="1486"/>
                                        </p:tgtEl>
                                      </p:cBhvr>
                                    </p:animEffect>
                                  </p:childTnLst>
                                </p:cTn>
                              </p:par>
                            </p:childTnLst>
                          </p:cTn>
                        </p:par>
                        <p:par>
                          <p:cTn id="43" fill="hold">
                            <p:stCondLst>
                              <p:cond delay="4300"/>
                            </p:stCondLst>
                            <p:childTnLst>
                              <p:par>
                                <p:cTn id="44" presetID="9" presetClass="entr" fill="hold" grpId="9" nodeType="afterEffect">
                                  <p:stCondLst>
                                    <p:cond delay="0"/>
                                  </p:stCondLst>
                                  <p:iterate>
                                    <p:tmAbs val="0"/>
                                  </p:iterate>
                                  <p:childTnLst>
                                    <p:set>
                                      <p:cBhvr>
                                        <p:cTn id="45" fill="hold"/>
                                        <p:tgtEl>
                                          <p:spTgt spid="1489"/>
                                        </p:tgtEl>
                                        <p:attrNameLst>
                                          <p:attrName>style.visibility</p:attrName>
                                        </p:attrNameLst>
                                      </p:cBhvr>
                                      <p:to>
                                        <p:strVal val="visible"/>
                                      </p:to>
                                    </p:set>
                                    <p:animEffect transition="in" filter="dissolve">
                                      <p:cBhvr>
                                        <p:cTn id="46" dur="500"/>
                                        <p:tgtEl>
                                          <p:spTgt spid="1489"/>
                                        </p:tgtEl>
                                      </p:cBhvr>
                                    </p:animEffect>
                                  </p:childTnLst>
                                </p:cTn>
                              </p:par>
                            </p:childTnLst>
                          </p:cTn>
                        </p:par>
                        <p:par>
                          <p:cTn id="47" fill="hold">
                            <p:stCondLst>
                              <p:cond delay="4800"/>
                            </p:stCondLst>
                            <p:childTnLst>
                              <p:par>
                                <p:cTn id="48" presetID="23" presetClass="entr" presetSubtype="16" fill="hold" grpId="10" nodeType="afterEffect">
                                  <p:stCondLst>
                                    <p:cond delay="0"/>
                                  </p:stCondLst>
                                  <p:iterate>
                                    <p:tmAbs val="0"/>
                                  </p:iterate>
                                  <p:childTnLst>
                                    <p:set>
                                      <p:cBhvr>
                                        <p:cTn id="49" fill="hold"/>
                                        <p:tgtEl>
                                          <p:spTgt spid="1492"/>
                                        </p:tgtEl>
                                        <p:attrNameLst>
                                          <p:attrName>style.visibility</p:attrName>
                                        </p:attrNameLst>
                                      </p:cBhvr>
                                      <p:to>
                                        <p:strVal val="visible"/>
                                      </p:to>
                                    </p:set>
                                    <p:anim calcmode="lin" valueType="num">
                                      <p:cBhvr>
                                        <p:cTn id="50" dur="500" fill="hold"/>
                                        <p:tgtEl>
                                          <p:spTgt spid="1492"/>
                                        </p:tgtEl>
                                        <p:attrNameLst>
                                          <p:attrName>ppt_w</p:attrName>
                                        </p:attrNameLst>
                                      </p:cBhvr>
                                      <p:tavLst>
                                        <p:tav tm="0">
                                          <p:val>
                                            <p:fltVal val="0"/>
                                          </p:val>
                                        </p:tav>
                                        <p:tav tm="100000">
                                          <p:val>
                                            <p:strVal val="#ppt_w"/>
                                          </p:val>
                                        </p:tav>
                                      </p:tavLst>
                                    </p:anim>
                                    <p:anim calcmode="lin" valueType="num">
                                      <p:cBhvr>
                                        <p:cTn id="51" dur="500" fill="hold"/>
                                        <p:tgtEl>
                                          <p:spTgt spid="1492"/>
                                        </p:tgtEl>
                                        <p:attrNameLst>
                                          <p:attrName>ppt_h</p:attrName>
                                        </p:attrNameLst>
                                      </p:cBhvr>
                                      <p:tavLst>
                                        <p:tav tm="0">
                                          <p:val>
                                            <p:fltVal val="0"/>
                                          </p:val>
                                        </p:tav>
                                        <p:tav tm="100000">
                                          <p:val>
                                            <p:strVal val="#ppt_h"/>
                                          </p:val>
                                        </p:tav>
                                      </p:tavLst>
                                    </p:anim>
                                  </p:childTnLst>
                                </p:cTn>
                              </p:par>
                            </p:childTnLst>
                          </p:cTn>
                        </p:par>
                        <p:par>
                          <p:cTn id="52" fill="hold">
                            <p:stCondLst>
                              <p:cond delay="5300"/>
                            </p:stCondLst>
                            <p:childTnLst>
                              <p:par>
                                <p:cTn id="53" presetID="23" presetClass="entr" presetSubtype="16" fill="hold" grpId="11" nodeType="afterEffect">
                                  <p:stCondLst>
                                    <p:cond delay="0"/>
                                  </p:stCondLst>
                                  <p:iterate>
                                    <p:tmAbs val="0"/>
                                  </p:iterate>
                                  <p:childTnLst>
                                    <p:set>
                                      <p:cBhvr>
                                        <p:cTn id="54" fill="hold"/>
                                        <p:tgtEl>
                                          <p:spTgt spid="1493"/>
                                        </p:tgtEl>
                                        <p:attrNameLst>
                                          <p:attrName>style.visibility</p:attrName>
                                        </p:attrNameLst>
                                      </p:cBhvr>
                                      <p:to>
                                        <p:strVal val="visible"/>
                                      </p:to>
                                    </p:set>
                                    <p:anim calcmode="lin" valueType="num">
                                      <p:cBhvr>
                                        <p:cTn id="55" dur="500" fill="hold"/>
                                        <p:tgtEl>
                                          <p:spTgt spid="1493"/>
                                        </p:tgtEl>
                                        <p:attrNameLst>
                                          <p:attrName>ppt_w</p:attrName>
                                        </p:attrNameLst>
                                      </p:cBhvr>
                                      <p:tavLst>
                                        <p:tav tm="0">
                                          <p:val>
                                            <p:fltVal val="0"/>
                                          </p:val>
                                        </p:tav>
                                        <p:tav tm="100000">
                                          <p:val>
                                            <p:strVal val="#ppt_w"/>
                                          </p:val>
                                        </p:tav>
                                      </p:tavLst>
                                    </p:anim>
                                    <p:anim calcmode="lin" valueType="num">
                                      <p:cBhvr>
                                        <p:cTn id="56" dur="500" fill="hold"/>
                                        <p:tgtEl>
                                          <p:spTgt spid="1493"/>
                                        </p:tgtEl>
                                        <p:attrNameLst>
                                          <p:attrName>ppt_h</p:attrName>
                                        </p:attrNameLst>
                                      </p:cBhvr>
                                      <p:tavLst>
                                        <p:tav tm="0">
                                          <p:val>
                                            <p:fltVal val="0"/>
                                          </p:val>
                                        </p:tav>
                                        <p:tav tm="100000">
                                          <p:val>
                                            <p:strVal val="#ppt_h"/>
                                          </p:val>
                                        </p:tav>
                                      </p:tavLst>
                                    </p:anim>
                                  </p:childTnLst>
                                </p:cTn>
                              </p:par>
                            </p:childTnLst>
                          </p:cTn>
                        </p:par>
                        <p:par>
                          <p:cTn id="57" fill="hold">
                            <p:stCondLst>
                              <p:cond delay="5800"/>
                            </p:stCondLst>
                            <p:childTnLst>
                              <p:par>
                                <p:cTn id="58" presetID="23" presetClass="entr" presetSubtype="16" fill="hold" grpId="12" nodeType="afterEffect">
                                  <p:stCondLst>
                                    <p:cond delay="0"/>
                                  </p:stCondLst>
                                  <p:iterate>
                                    <p:tmAbs val="0"/>
                                  </p:iterate>
                                  <p:childTnLst>
                                    <p:set>
                                      <p:cBhvr>
                                        <p:cTn id="59" fill="hold"/>
                                        <p:tgtEl>
                                          <p:spTgt spid="1494"/>
                                        </p:tgtEl>
                                        <p:attrNameLst>
                                          <p:attrName>style.visibility</p:attrName>
                                        </p:attrNameLst>
                                      </p:cBhvr>
                                      <p:to>
                                        <p:strVal val="visible"/>
                                      </p:to>
                                    </p:set>
                                    <p:anim calcmode="lin" valueType="num">
                                      <p:cBhvr>
                                        <p:cTn id="60" dur="500" fill="hold"/>
                                        <p:tgtEl>
                                          <p:spTgt spid="1494"/>
                                        </p:tgtEl>
                                        <p:attrNameLst>
                                          <p:attrName>ppt_w</p:attrName>
                                        </p:attrNameLst>
                                      </p:cBhvr>
                                      <p:tavLst>
                                        <p:tav tm="0">
                                          <p:val>
                                            <p:fltVal val="0"/>
                                          </p:val>
                                        </p:tav>
                                        <p:tav tm="100000">
                                          <p:val>
                                            <p:strVal val="#ppt_w"/>
                                          </p:val>
                                        </p:tav>
                                      </p:tavLst>
                                    </p:anim>
                                    <p:anim calcmode="lin" valueType="num">
                                      <p:cBhvr>
                                        <p:cTn id="61" dur="500" fill="hold"/>
                                        <p:tgtEl>
                                          <p:spTgt spid="1494"/>
                                        </p:tgtEl>
                                        <p:attrNameLst>
                                          <p:attrName>ppt_h</p:attrName>
                                        </p:attrNameLst>
                                      </p:cBhvr>
                                      <p:tavLst>
                                        <p:tav tm="0">
                                          <p:val>
                                            <p:fltVal val="0"/>
                                          </p:val>
                                        </p:tav>
                                        <p:tav tm="100000">
                                          <p:val>
                                            <p:strVal val="#ppt_h"/>
                                          </p:val>
                                        </p:tav>
                                      </p:tavLst>
                                    </p:anim>
                                  </p:childTnLst>
                                </p:cTn>
                              </p:par>
                            </p:childTnLst>
                          </p:cTn>
                        </p:par>
                        <p:par>
                          <p:cTn id="62" fill="hold">
                            <p:stCondLst>
                              <p:cond delay="6300"/>
                            </p:stCondLst>
                            <p:childTnLst>
                              <p:par>
                                <p:cTn id="63" presetID="9" presetClass="entr" fill="hold" grpId="13" nodeType="afterEffect">
                                  <p:stCondLst>
                                    <p:cond delay="0"/>
                                  </p:stCondLst>
                                  <p:iterate>
                                    <p:tmAbs val="0"/>
                                  </p:iterate>
                                  <p:childTnLst>
                                    <p:set>
                                      <p:cBhvr>
                                        <p:cTn id="64" fill="hold"/>
                                        <p:tgtEl>
                                          <p:spTgt spid="1495"/>
                                        </p:tgtEl>
                                        <p:attrNameLst>
                                          <p:attrName>style.visibility</p:attrName>
                                        </p:attrNameLst>
                                      </p:cBhvr>
                                      <p:to>
                                        <p:strVal val="visible"/>
                                      </p:to>
                                    </p:set>
                                    <p:animEffect transition="in" filter="dissolve">
                                      <p:cBhvr>
                                        <p:cTn id="65" dur="500"/>
                                        <p:tgtEl>
                                          <p:spTgt spid="1495"/>
                                        </p:tgtEl>
                                      </p:cBhvr>
                                    </p:animEffect>
                                  </p:childTnLst>
                                </p:cTn>
                              </p:par>
                            </p:childTnLst>
                          </p:cTn>
                        </p:par>
                        <p:par>
                          <p:cTn id="66" fill="hold">
                            <p:stCondLst>
                              <p:cond delay="6800"/>
                            </p:stCondLst>
                            <p:childTnLst>
                              <p:par>
                                <p:cTn id="67" presetID="9" presetClass="entr" fill="hold" grpId="14" nodeType="afterEffect">
                                  <p:stCondLst>
                                    <p:cond delay="0"/>
                                  </p:stCondLst>
                                  <p:iterate>
                                    <p:tmAbs val="0"/>
                                  </p:iterate>
                                  <p:childTnLst>
                                    <p:set>
                                      <p:cBhvr>
                                        <p:cTn id="68" fill="hold"/>
                                        <p:tgtEl>
                                          <p:spTgt spid="1496"/>
                                        </p:tgtEl>
                                        <p:attrNameLst>
                                          <p:attrName>style.visibility</p:attrName>
                                        </p:attrNameLst>
                                      </p:cBhvr>
                                      <p:to>
                                        <p:strVal val="visible"/>
                                      </p:to>
                                    </p:set>
                                    <p:animEffect transition="in" filter="dissolve">
                                      <p:cBhvr>
                                        <p:cTn id="69" dur="500"/>
                                        <p:tgtEl>
                                          <p:spTgt spid="1496"/>
                                        </p:tgtEl>
                                      </p:cBhvr>
                                    </p:animEffect>
                                  </p:childTnLst>
                                </p:cTn>
                              </p:par>
                            </p:childTnLst>
                          </p:cTn>
                        </p:par>
                        <p:par>
                          <p:cTn id="70" fill="hold">
                            <p:stCondLst>
                              <p:cond delay="7300"/>
                            </p:stCondLst>
                            <p:childTnLst>
                              <p:par>
                                <p:cTn id="71" presetID="9" presetClass="entr" fill="hold" grpId="15" nodeType="afterEffect">
                                  <p:stCondLst>
                                    <p:cond delay="0"/>
                                  </p:stCondLst>
                                  <p:iterate>
                                    <p:tmAbs val="0"/>
                                  </p:iterate>
                                  <p:childTnLst>
                                    <p:set>
                                      <p:cBhvr>
                                        <p:cTn id="72" fill="hold"/>
                                        <p:tgtEl>
                                          <p:spTgt spid="1497"/>
                                        </p:tgtEl>
                                        <p:attrNameLst>
                                          <p:attrName>style.visibility</p:attrName>
                                        </p:attrNameLst>
                                      </p:cBhvr>
                                      <p:to>
                                        <p:strVal val="visible"/>
                                      </p:to>
                                    </p:set>
                                    <p:animEffect transition="in" filter="dissolve">
                                      <p:cBhvr>
                                        <p:cTn id="73" dur="500"/>
                                        <p:tgtEl>
                                          <p:spTgt spid="1497"/>
                                        </p:tgtEl>
                                      </p:cBhvr>
                                    </p:animEffect>
                                  </p:childTnLst>
                                </p:cTn>
                              </p:par>
                            </p:childTnLst>
                          </p:cTn>
                        </p:par>
                        <p:par>
                          <p:cTn id="74" fill="hold">
                            <p:stCondLst>
                              <p:cond delay="7800"/>
                            </p:stCondLst>
                            <p:childTnLst>
                              <p:par>
                                <p:cTn id="75" presetID="9" presetClass="entr" fill="hold" grpId="16" nodeType="afterEffect">
                                  <p:stCondLst>
                                    <p:cond delay="0"/>
                                  </p:stCondLst>
                                  <p:iterate>
                                    <p:tmAbs val="0"/>
                                  </p:iterate>
                                  <p:childTnLst>
                                    <p:set>
                                      <p:cBhvr>
                                        <p:cTn id="76" fill="hold"/>
                                        <p:tgtEl>
                                          <p:spTgt spid="1498"/>
                                        </p:tgtEl>
                                        <p:attrNameLst>
                                          <p:attrName>style.visibility</p:attrName>
                                        </p:attrNameLst>
                                      </p:cBhvr>
                                      <p:to>
                                        <p:strVal val="visible"/>
                                      </p:to>
                                    </p:set>
                                    <p:animEffect transition="in" filter="dissolve">
                                      <p:cBhvr>
                                        <p:cTn id="77" dur="500"/>
                                        <p:tgtEl>
                                          <p:spTgt spid="1498"/>
                                        </p:tgtEl>
                                      </p:cBhvr>
                                    </p:animEffect>
                                  </p:childTnLst>
                                </p:cTn>
                              </p:par>
                            </p:childTnLst>
                          </p:cTn>
                        </p:par>
                        <p:par>
                          <p:cTn id="78" fill="hold">
                            <p:stCondLst>
                              <p:cond delay="8300"/>
                            </p:stCondLst>
                            <p:childTnLst>
                              <p:par>
                                <p:cTn id="79" presetID="9" presetClass="entr" fill="hold" grpId="17" nodeType="afterEffect">
                                  <p:stCondLst>
                                    <p:cond delay="0"/>
                                  </p:stCondLst>
                                  <p:iterate>
                                    <p:tmAbs val="0"/>
                                  </p:iterate>
                                  <p:childTnLst>
                                    <p:set>
                                      <p:cBhvr>
                                        <p:cTn id="80" fill="hold"/>
                                        <p:tgtEl>
                                          <p:spTgt spid="1499"/>
                                        </p:tgtEl>
                                        <p:attrNameLst>
                                          <p:attrName>style.visibility</p:attrName>
                                        </p:attrNameLst>
                                      </p:cBhvr>
                                      <p:to>
                                        <p:strVal val="visible"/>
                                      </p:to>
                                    </p:set>
                                    <p:animEffect transition="in" filter="dissolve">
                                      <p:cBhvr>
                                        <p:cTn id="81" dur="500"/>
                                        <p:tgtEl>
                                          <p:spTgt spid="1499"/>
                                        </p:tgtEl>
                                      </p:cBhvr>
                                    </p:animEffect>
                                  </p:childTnLst>
                                </p:cTn>
                              </p:par>
                            </p:childTnLst>
                          </p:cTn>
                        </p:par>
                        <p:par>
                          <p:cTn id="82" fill="hold">
                            <p:stCondLst>
                              <p:cond delay="8800"/>
                            </p:stCondLst>
                            <p:childTnLst>
                              <p:par>
                                <p:cTn id="83" presetID="9" presetClass="entr" fill="hold" grpId="18" nodeType="afterEffect">
                                  <p:stCondLst>
                                    <p:cond delay="0"/>
                                  </p:stCondLst>
                                  <p:iterate>
                                    <p:tmAbs val="0"/>
                                  </p:iterate>
                                  <p:childTnLst>
                                    <p:set>
                                      <p:cBhvr>
                                        <p:cTn id="84" fill="hold"/>
                                        <p:tgtEl>
                                          <p:spTgt spid="1500"/>
                                        </p:tgtEl>
                                        <p:attrNameLst>
                                          <p:attrName>style.visibility</p:attrName>
                                        </p:attrNameLst>
                                      </p:cBhvr>
                                      <p:to>
                                        <p:strVal val="visible"/>
                                      </p:to>
                                    </p:set>
                                    <p:animEffect transition="in" filter="dissolve">
                                      <p:cBhvr>
                                        <p:cTn id="85" dur="500"/>
                                        <p:tgtEl>
                                          <p:spTgt spid="1500"/>
                                        </p:tgtEl>
                                      </p:cBhvr>
                                    </p:animEffect>
                                  </p:childTnLst>
                                </p:cTn>
                              </p:par>
                            </p:childTnLst>
                          </p:cTn>
                        </p:par>
                        <p:par>
                          <p:cTn id="86" fill="hold">
                            <p:stCondLst>
                              <p:cond delay="9300"/>
                            </p:stCondLst>
                            <p:childTnLst>
                              <p:par>
                                <p:cTn id="87" presetID="9" presetClass="entr" fill="hold" grpId="19" nodeType="afterEffect">
                                  <p:stCondLst>
                                    <p:cond delay="0"/>
                                  </p:stCondLst>
                                  <p:iterate>
                                    <p:tmAbs val="0"/>
                                  </p:iterate>
                                  <p:childTnLst>
                                    <p:set>
                                      <p:cBhvr>
                                        <p:cTn id="88" fill="hold"/>
                                        <p:tgtEl>
                                          <p:spTgt spid="1501"/>
                                        </p:tgtEl>
                                        <p:attrNameLst>
                                          <p:attrName>style.visibility</p:attrName>
                                        </p:attrNameLst>
                                      </p:cBhvr>
                                      <p:to>
                                        <p:strVal val="visible"/>
                                      </p:to>
                                    </p:set>
                                    <p:animEffect transition="in" filter="dissolve">
                                      <p:cBhvr>
                                        <p:cTn id="89" dur="500"/>
                                        <p:tgtEl>
                                          <p:spTgt spid="1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1" grpId="2" animBg="1" advAuto="0"/>
      <p:bldP spid="1474" grpId="4" animBg="1" advAuto="0"/>
      <p:bldP spid="1477" grpId="5" animBg="1" advAuto="0"/>
      <p:bldP spid="1480" grpId="6" animBg="1" advAuto="0"/>
      <p:bldP spid="1483" grpId="7" animBg="1" advAuto="0"/>
      <p:bldP spid="1484" grpId="3" animBg="1" advAuto="0"/>
      <p:bldP spid="1485" grpId="1" animBg="1" advAuto="0"/>
      <p:bldP spid="1486" grpId="8" animBg="1" advAuto="0"/>
      <p:bldP spid="1489" grpId="9" animBg="1" advAuto="0"/>
      <p:bldP spid="1492" grpId="10" animBg="1" advAuto="0"/>
      <p:bldP spid="1493" grpId="11" animBg="1" advAuto="0"/>
      <p:bldP spid="1494" grpId="12" animBg="1" advAuto="0"/>
      <p:bldP spid="1495" grpId="13" animBg="1" advAuto="0"/>
      <p:bldP spid="1496" grpId="14" animBg="1" advAuto="0"/>
      <p:bldP spid="1497" grpId="15" animBg="1" advAuto="0"/>
      <p:bldP spid="1498" grpId="16" animBg="1" advAuto="0"/>
      <p:bldP spid="1499" grpId="17" animBg="1" advAuto="0"/>
      <p:bldP spid="1500" grpId="18" animBg="1" advAuto="0"/>
      <p:bldP spid="1501" grpId="19"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 name="Shape 111"/>
          <p:cNvSpPr/>
          <p:nvPr/>
        </p:nvSpPr>
        <p:spPr>
          <a:xfrm>
            <a:off x="18081623" y="11164885"/>
            <a:ext cx="165097" cy="166684"/>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06" name="Shape 112"/>
          <p:cNvSpPr/>
          <p:nvPr/>
        </p:nvSpPr>
        <p:spPr>
          <a:xfrm>
            <a:off x="14289085" y="8932862"/>
            <a:ext cx="65087" cy="65086"/>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07" name="Shape 113"/>
          <p:cNvSpPr/>
          <p:nvPr/>
        </p:nvSpPr>
        <p:spPr>
          <a:xfrm>
            <a:off x="15354295" y="10032995"/>
            <a:ext cx="349242" cy="349242"/>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08" name="Shape 114"/>
          <p:cNvSpPr/>
          <p:nvPr/>
        </p:nvSpPr>
        <p:spPr>
          <a:xfrm>
            <a:off x="17170396" y="12239621"/>
            <a:ext cx="265108" cy="26510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09" name="Shape 115"/>
          <p:cNvSpPr/>
          <p:nvPr/>
        </p:nvSpPr>
        <p:spPr>
          <a:xfrm>
            <a:off x="14087473" y="11017248"/>
            <a:ext cx="149222" cy="147635"/>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10" name="Shape 116"/>
          <p:cNvSpPr/>
          <p:nvPr/>
        </p:nvSpPr>
        <p:spPr>
          <a:xfrm>
            <a:off x="13001621" y="12968285"/>
            <a:ext cx="265108" cy="265106"/>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11" name="Shape 118"/>
          <p:cNvSpPr/>
          <p:nvPr/>
        </p:nvSpPr>
        <p:spPr>
          <a:xfrm>
            <a:off x="20523195" y="12738095"/>
            <a:ext cx="349242" cy="349242"/>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12" name="Shape 119"/>
          <p:cNvSpPr/>
          <p:nvPr/>
        </p:nvSpPr>
        <p:spPr>
          <a:xfrm>
            <a:off x="15449548" y="13442948"/>
            <a:ext cx="166685" cy="16509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13" name="Shape 120"/>
          <p:cNvSpPr/>
          <p:nvPr/>
        </p:nvSpPr>
        <p:spPr>
          <a:xfrm>
            <a:off x="16071848" y="9444036"/>
            <a:ext cx="147635" cy="149222"/>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14" name="Shape 121"/>
          <p:cNvSpPr/>
          <p:nvPr/>
        </p:nvSpPr>
        <p:spPr>
          <a:xfrm flipH="1" flipV="1">
            <a:off x="15628938" y="10321924"/>
            <a:ext cx="1614487" cy="201771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15" name="Shape 122"/>
          <p:cNvSpPr/>
          <p:nvPr/>
        </p:nvSpPr>
        <p:spPr>
          <a:xfrm>
            <a:off x="18032409" y="11115671"/>
            <a:ext cx="265106" cy="265108"/>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16" name="Shape 123"/>
          <p:cNvSpPr/>
          <p:nvPr/>
        </p:nvSpPr>
        <p:spPr>
          <a:xfrm flipV="1">
            <a:off x="15536862" y="10342563"/>
            <a:ext cx="1" cy="309403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17" name="Shape 124"/>
          <p:cNvSpPr/>
          <p:nvPr/>
        </p:nvSpPr>
        <p:spPr>
          <a:xfrm>
            <a:off x="14322425" y="8951913"/>
            <a:ext cx="1133476" cy="1133476"/>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18" name="Shape 125"/>
          <p:cNvSpPr/>
          <p:nvPr/>
        </p:nvSpPr>
        <p:spPr>
          <a:xfrm flipV="1">
            <a:off x="14176374" y="10158413"/>
            <a:ext cx="1423989" cy="92710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19" name="Shape 126"/>
          <p:cNvSpPr/>
          <p:nvPr/>
        </p:nvSpPr>
        <p:spPr>
          <a:xfrm flipV="1">
            <a:off x="13115925" y="9567863"/>
            <a:ext cx="2981326" cy="352425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20" name="Shape 127"/>
          <p:cNvSpPr/>
          <p:nvPr/>
        </p:nvSpPr>
        <p:spPr>
          <a:xfrm flipH="1">
            <a:off x="18181637" y="7781924"/>
            <a:ext cx="2395538" cy="347186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21" name="Shape 128"/>
          <p:cNvSpPr/>
          <p:nvPr/>
        </p:nvSpPr>
        <p:spPr>
          <a:xfrm flipH="1" flipV="1">
            <a:off x="15525750" y="10185400"/>
            <a:ext cx="2630489" cy="105727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22" name="Shape 129"/>
          <p:cNvSpPr/>
          <p:nvPr/>
        </p:nvSpPr>
        <p:spPr>
          <a:xfrm flipH="1" flipV="1">
            <a:off x="18181637" y="11249025"/>
            <a:ext cx="2395538" cy="157797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23" name="Shape 130"/>
          <p:cNvSpPr/>
          <p:nvPr/>
        </p:nvSpPr>
        <p:spPr>
          <a:xfrm>
            <a:off x="20539071" y="7639046"/>
            <a:ext cx="265108" cy="26510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24" name="Shape 134"/>
          <p:cNvSpPr/>
          <p:nvPr/>
        </p:nvSpPr>
        <p:spPr>
          <a:xfrm>
            <a:off x="23367998" y="4922835"/>
            <a:ext cx="147635" cy="147635"/>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25" name="Shape 135"/>
          <p:cNvSpPr/>
          <p:nvPr/>
        </p:nvSpPr>
        <p:spPr>
          <a:xfrm>
            <a:off x="19692935" y="4624385"/>
            <a:ext cx="166684" cy="16509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26" name="Shape 136"/>
          <p:cNvSpPr/>
          <p:nvPr/>
        </p:nvSpPr>
        <p:spPr>
          <a:xfrm>
            <a:off x="19480210" y="5961060"/>
            <a:ext cx="165097" cy="16509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27" name="Shape 137"/>
          <p:cNvSpPr/>
          <p:nvPr/>
        </p:nvSpPr>
        <p:spPr>
          <a:xfrm>
            <a:off x="18867435" y="6669086"/>
            <a:ext cx="149223" cy="147634"/>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28" name="Shape 138"/>
          <p:cNvSpPr/>
          <p:nvPr/>
        </p:nvSpPr>
        <p:spPr>
          <a:xfrm>
            <a:off x="23690259" y="6232521"/>
            <a:ext cx="265106" cy="26510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29" name="Shape 139"/>
          <p:cNvSpPr/>
          <p:nvPr/>
        </p:nvSpPr>
        <p:spPr>
          <a:xfrm>
            <a:off x="22896510" y="10579098"/>
            <a:ext cx="147635" cy="149222"/>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30" name="Shape 140"/>
          <p:cNvSpPr/>
          <p:nvPr/>
        </p:nvSpPr>
        <p:spPr>
          <a:xfrm>
            <a:off x="21115335" y="11174411"/>
            <a:ext cx="147635" cy="147634"/>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31" name="Shape 141"/>
          <p:cNvSpPr/>
          <p:nvPr/>
        </p:nvSpPr>
        <p:spPr>
          <a:xfrm>
            <a:off x="19296060" y="13320710"/>
            <a:ext cx="165097" cy="16509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32" name="Shape 142"/>
          <p:cNvSpPr/>
          <p:nvPr/>
        </p:nvSpPr>
        <p:spPr>
          <a:xfrm>
            <a:off x="19043648" y="11798298"/>
            <a:ext cx="147635" cy="149222"/>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33" name="Shape 143"/>
          <p:cNvSpPr/>
          <p:nvPr/>
        </p:nvSpPr>
        <p:spPr>
          <a:xfrm>
            <a:off x="22656798" y="11955460"/>
            <a:ext cx="166685" cy="16509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34" name="Shape 144"/>
          <p:cNvSpPr/>
          <p:nvPr/>
        </p:nvSpPr>
        <p:spPr>
          <a:xfrm>
            <a:off x="23739473" y="8558210"/>
            <a:ext cx="166685" cy="16509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35" name="Shape 145"/>
          <p:cNvSpPr/>
          <p:nvPr/>
        </p:nvSpPr>
        <p:spPr>
          <a:xfrm>
            <a:off x="24447498" y="10107610"/>
            <a:ext cx="165097" cy="16509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36" name="Shape 146"/>
          <p:cNvSpPr/>
          <p:nvPr/>
        </p:nvSpPr>
        <p:spPr>
          <a:xfrm flipH="1">
            <a:off x="20656550" y="12023724"/>
            <a:ext cx="2138364" cy="90011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37" name="Shape 147"/>
          <p:cNvSpPr/>
          <p:nvPr/>
        </p:nvSpPr>
        <p:spPr>
          <a:xfrm flipH="1">
            <a:off x="20729574" y="11282363"/>
            <a:ext cx="449264" cy="150971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38" name="Shape 148"/>
          <p:cNvSpPr/>
          <p:nvPr/>
        </p:nvSpPr>
        <p:spPr>
          <a:xfrm flipH="1">
            <a:off x="20667662" y="8715375"/>
            <a:ext cx="3122613" cy="425132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39" name="Shape 149"/>
          <p:cNvSpPr/>
          <p:nvPr/>
        </p:nvSpPr>
        <p:spPr>
          <a:xfrm flipH="1">
            <a:off x="20789900" y="10656888"/>
            <a:ext cx="2185989" cy="218598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40" name="Shape 150"/>
          <p:cNvSpPr/>
          <p:nvPr/>
        </p:nvSpPr>
        <p:spPr>
          <a:xfrm flipH="1">
            <a:off x="20666075" y="10139363"/>
            <a:ext cx="3937001" cy="2816226"/>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41" name="Shape 151"/>
          <p:cNvSpPr/>
          <p:nvPr/>
        </p:nvSpPr>
        <p:spPr>
          <a:xfrm>
            <a:off x="19483387" y="9297988"/>
            <a:ext cx="1158876" cy="358140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42" name="Shape 152"/>
          <p:cNvSpPr/>
          <p:nvPr/>
        </p:nvSpPr>
        <p:spPr>
          <a:xfrm>
            <a:off x="19430998" y="9258297"/>
            <a:ext cx="166685" cy="16668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43" name="Shape 153"/>
          <p:cNvSpPr/>
          <p:nvPr/>
        </p:nvSpPr>
        <p:spPr>
          <a:xfrm flipV="1">
            <a:off x="19372262" y="12879387"/>
            <a:ext cx="1381126" cy="54610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44" name="Shape 154"/>
          <p:cNvSpPr/>
          <p:nvPr/>
        </p:nvSpPr>
        <p:spPr>
          <a:xfrm>
            <a:off x="20729575" y="7816850"/>
            <a:ext cx="0" cy="5149850"/>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45" name="Shape 155"/>
          <p:cNvSpPr/>
          <p:nvPr/>
        </p:nvSpPr>
        <p:spPr>
          <a:xfrm>
            <a:off x="19267484" y="11955460"/>
            <a:ext cx="222245" cy="22224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46" name="Shape 156"/>
          <p:cNvSpPr/>
          <p:nvPr/>
        </p:nvSpPr>
        <p:spPr>
          <a:xfrm>
            <a:off x="19504021" y="12095160"/>
            <a:ext cx="265108" cy="265106"/>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47" name="Shape 157"/>
          <p:cNvSpPr/>
          <p:nvPr/>
        </p:nvSpPr>
        <p:spPr>
          <a:xfrm>
            <a:off x="23652160" y="13276260"/>
            <a:ext cx="149223" cy="149223"/>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48" name="Shape 158"/>
          <p:cNvSpPr/>
          <p:nvPr/>
        </p:nvSpPr>
        <p:spPr>
          <a:xfrm>
            <a:off x="22702837" y="11993563"/>
            <a:ext cx="1016001" cy="131445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49" name="Shape 159"/>
          <p:cNvSpPr/>
          <p:nvPr/>
        </p:nvSpPr>
        <p:spPr>
          <a:xfrm flipV="1">
            <a:off x="23756937" y="10158413"/>
            <a:ext cx="782638" cy="3178176"/>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50" name="Shape 160"/>
          <p:cNvSpPr/>
          <p:nvPr/>
        </p:nvSpPr>
        <p:spPr>
          <a:xfrm flipV="1">
            <a:off x="15592424" y="12087224"/>
            <a:ext cx="3810001" cy="138112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51" name="Shape 161"/>
          <p:cNvSpPr/>
          <p:nvPr/>
        </p:nvSpPr>
        <p:spPr>
          <a:xfrm flipH="1">
            <a:off x="20675599" y="6380162"/>
            <a:ext cx="3106739" cy="139541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52" name="Shape 162"/>
          <p:cNvSpPr/>
          <p:nvPr/>
        </p:nvSpPr>
        <p:spPr>
          <a:xfrm flipH="1">
            <a:off x="20677187" y="5087937"/>
            <a:ext cx="2687638" cy="268763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53" name="Shape 163"/>
          <p:cNvSpPr/>
          <p:nvPr/>
        </p:nvSpPr>
        <p:spPr>
          <a:xfrm>
            <a:off x="19604037" y="6100763"/>
            <a:ext cx="1076326" cy="167005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54" name="Shape 164"/>
          <p:cNvSpPr/>
          <p:nvPr/>
        </p:nvSpPr>
        <p:spPr>
          <a:xfrm>
            <a:off x="19772312" y="4764087"/>
            <a:ext cx="906463" cy="309403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55" name="Shape 165"/>
          <p:cNvSpPr/>
          <p:nvPr/>
        </p:nvSpPr>
        <p:spPr>
          <a:xfrm>
            <a:off x="18253074" y="6389688"/>
            <a:ext cx="2514601" cy="138430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56" name="Shape 166"/>
          <p:cNvSpPr/>
          <p:nvPr/>
        </p:nvSpPr>
        <p:spPr>
          <a:xfrm flipH="1">
            <a:off x="18181636" y="6791325"/>
            <a:ext cx="760414" cy="4349750"/>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57" name="Shape 167"/>
          <p:cNvSpPr/>
          <p:nvPr/>
        </p:nvSpPr>
        <p:spPr>
          <a:xfrm>
            <a:off x="18586446" y="6511921"/>
            <a:ext cx="222246" cy="223834"/>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58" name="Shape 168"/>
          <p:cNvSpPr/>
          <p:nvPr/>
        </p:nvSpPr>
        <p:spPr>
          <a:xfrm>
            <a:off x="21048660" y="13615985"/>
            <a:ext cx="66675" cy="65087"/>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59" name="Shape 169"/>
          <p:cNvSpPr/>
          <p:nvPr/>
        </p:nvSpPr>
        <p:spPr>
          <a:xfrm>
            <a:off x="21853523" y="13650910"/>
            <a:ext cx="66674" cy="65087"/>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60" name="Shape 170"/>
          <p:cNvSpPr/>
          <p:nvPr/>
        </p:nvSpPr>
        <p:spPr>
          <a:xfrm>
            <a:off x="20727987" y="13068299"/>
            <a:ext cx="342901" cy="54768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61" name="Shape 171"/>
          <p:cNvSpPr/>
          <p:nvPr/>
        </p:nvSpPr>
        <p:spPr>
          <a:xfrm>
            <a:off x="20789899" y="13001624"/>
            <a:ext cx="1119189" cy="698502"/>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62" name="Shape 172"/>
          <p:cNvSpPr/>
          <p:nvPr/>
        </p:nvSpPr>
        <p:spPr>
          <a:xfrm>
            <a:off x="20634321" y="8543922"/>
            <a:ext cx="187322" cy="195259"/>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63" name="Shape 173"/>
          <p:cNvSpPr/>
          <p:nvPr/>
        </p:nvSpPr>
        <p:spPr>
          <a:xfrm>
            <a:off x="20664485" y="8885236"/>
            <a:ext cx="142873" cy="144460"/>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64" name="Shape 174"/>
          <p:cNvSpPr/>
          <p:nvPr/>
        </p:nvSpPr>
        <p:spPr>
          <a:xfrm>
            <a:off x="20639084" y="9107485"/>
            <a:ext cx="187321" cy="195258"/>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65" name="Shape 175"/>
          <p:cNvSpPr/>
          <p:nvPr/>
        </p:nvSpPr>
        <p:spPr>
          <a:xfrm>
            <a:off x="20659723" y="9450386"/>
            <a:ext cx="142872" cy="142873"/>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66" name="文本框 2"/>
          <p:cNvSpPr txBox="1"/>
          <p:nvPr/>
        </p:nvSpPr>
        <p:spPr>
          <a:xfrm>
            <a:off x="2240722" y="7816850"/>
            <a:ext cx="10643780" cy="1104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6600">
                <a:solidFill>
                  <a:srgbClr val="10253F"/>
                </a:solidFill>
                <a:latin typeface="方正兰亭细黑_GBK_M"/>
                <a:ea typeface="方正兰亭细黑_GBK_M"/>
                <a:cs typeface="方正兰亭细黑_GBK_M"/>
                <a:sym typeface="方正兰亭细黑_GBK_M"/>
              </a:defRPr>
            </a:lvl1pPr>
          </a:lstStyle>
          <a:p>
            <a:r>
              <a:rPr dirty="0"/>
              <a:t>Thank you for your listening!</a:t>
            </a:r>
          </a:p>
        </p:txBody>
      </p:sp>
      <p:sp>
        <p:nvSpPr>
          <p:cNvPr id="1567" name="Shape 111"/>
          <p:cNvSpPr/>
          <p:nvPr/>
        </p:nvSpPr>
        <p:spPr>
          <a:xfrm>
            <a:off x="17479960" y="2687635"/>
            <a:ext cx="174622" cy="176209"/>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68" name="Shape 112"/>
          <p:cNvSpPr/>
          <p:nvPr/>
        </p:nvSpPr>
        <p:spPr>
          <a:xfrm>
            <a:off x="13473110" y="328612"/>
            <a:ext cx="68262" cy="69849"/>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69" name="Shape 113"/>
          <p:cNvSpPr/>
          <p:nvPr/>
        </p:nvSpPr>
        <p:spPr>
          <a:xfrm>
            <a:off x="14597057" y="1490658"/>
            <a:ext cx="369879" cy="36987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70" name="Shape 114"/>
          <p:cNvSpPr/>
          <p:nvPr/>
        </p:nvSpPr>
        <p:spPr>
          <a:xfrm>
            <a:off x="16516346" y="3822696"/>
            <a:ext cx="280982" cy="279394"/>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71" name="Shape 115"/>
          <p:cNvSpPr/>
          <p:nvPr/>
        </p:nvSpPr>
        <p:spPr>
          <a:xfrm>
            <a:off x="13260385" y="2530473"/>
            <a:ext cx="155573" cy="157160"/>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72" name="Shape 116"/>
          <p:cNvSpPr/>
          <p:nvPr/>
        </p:nvSpPr>
        <p:spPr>
          <a:xfrm>
            <a:off x="12112621" y="4592634"/>
            <a:ext cx="280982" cy="280981"/>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73" name="Shape 118"/>
          <p:cNvSpPr/>
          <p:nvPr/>
        </p:nvSpPr>
        <p:spPr>
          <a:xfrm>
            <a:off x="20059645" y="4349745"/>
            <a:ext cx="369879" cy="369879"/>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74" name="Shape 119"/>
          <p:cNvSpPr/>
          <p:nvPr/>
        </p:nvSpPr>
        <p:spPr>
          <a:xfrm>
            <a:off x="14698660" y="5094285"/>
            <a:ext cx="176209" cy="174622"/>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75" name="Shape 120"/>
          <p:cNvSpPr/>
          <p:nvPr/>
        </p:nvSpPr>
        <p:spPr>
          <a:xfrm>
            <a:off x="15355885" y="869948"/>
            <a:ext cx="157159" cy="155572"/>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76" name="Shape 121"/>
          <p:cNvSpPr/>
          <p:nvPr/>
        </p:nvSpPr>
        <p:spPr>
          <a:xfrm flipH="1" flipV="1">
            <a:off x="14889163" y="1797050"/>
            <a:ext cx="1706562" cy="213201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77" name="Shape 122"/>
          <p:cNvSpPr/>
          <p:nvPr/>
        </p:nvSpPr>
        <p:spPr>
          <a:xfrm>
            <a:off x="17427571" y="2635246"/>
            <a:ext cx="279394" cy="280982"/>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78" name="Shape 123"/>
          <p:cNvSpPr/>
          <p:nvPr/>
        </p:nvSpPr>
        <p:spPr>
          <a:xfrm flipV="1">
            <a:off x="14790737" y="1819275"/>
            <a:ext cx="1" cy="326866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79" name="Shape 124"/>
          <p:cNvSpPr/>
          <p:nvPr/>
        </p:nvSpPr>
        <p:spPr>
          <a:xfrm>
            <a:off x="13508037" y="349250"/>
            <a:ext cx="1196976" cy="119697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80" name="Shape 125"/>
          <p:cNvSpPr/>
          <p:nvPr/>
        </p:nvSpPr>
        <p:spPr>
          <a:xfrm flipV="1">
            <a:off x="13354050" y="1624012"/>
            <a:ext cx="1504951" cy="97948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81" name="Shape 126"/>
          <p:cNvSpPr/>
          <p:nvPr/>
        </p:nvSpPr>
        <p:spPr>
          <a:xfrm flipV="1">
            <a:off x="12233274" y="1000124"/>
            <a:ext cx="3149601" cy="372427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82" name="Shape 127"/>
          <p:cNvSpPr/>
          <p:nvPr/>
        </p:nvSpPr>
        <p:spPr>
          <a:xfrm flipH="1">
            <a:off x="17584736" y="-885825"/>
            <a:ext cx="2532063" cy="366871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83" name="Shape 128"/>
          <p:cNvSpPr/>
          <p:nvPr/>
        </p:nvSpPr>
        <p:spPr>
          <a:xfrm flipH="1" flipV="1">
            <a:off x="14779624" y="1652588"/>
            <a:ext cx="2779715" cy="1117600"/>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84" name="Shape 129"/>
          <p:cNvSpPr/>
          <p:nvPr/>
        </p:nvSpPr>
        <p:spPr>
          <a:xfrm flipH="1" flipV="1">
            <a:off x="17584737" y="2776537"/>
            <a:ext cx="2532063" cy="1666876"/>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85" name="Shape 139"/>
          <p:cNvSpPr/>
          <p:nvPr/>
        </p:nvSpPr>
        <p:spPr>
          <a:xfrm>
            <a:off x="22567898" y="2068511"/>
            <a:ext cx="155572" cy="157159"/>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86" name="Shape 140"/>
          <p:cNvSpPr/>
          <p:nvPr/>
        </p:nvSpPr>
        <p:spPr>
          <a:xfrm>
            <a:off x="20685123" y="2697161"/>
            <a:ext cx="157160" cy="157159"/>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87" name="Shape 141"/>
          <p:cNvSpPr/>
          <p:nvPr/>
        </p:nvSpPr>
        <p:spPr>
          <a:xfrm>
            <a:off x="18762660" y="4965697"/>
            <a:ext cx="176209" cy="174622"/>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88" name="Shape 142"/>
          <p:cNvSpPr/>
          <p:nvPr/>
        </p:nvSpPr>
        <p:spPr>
          <a:xfrm>
            <a:off x="18495960" y="3357560"/>
            <a:ext cx="155573" cy="155573"/>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89" name="Shape 143"/>
          <p:cNvSpPr/>
          <p:nvPr/>
        </p:nvSpPr>
        <p:spPr>
          <a:xfrm>
            <a:off x="22315485" y="3522660"/>
            <a:ext cx="174622" cy="174622"/>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90" name="Shape 144"/>
          <p:cNvSpPr/>
          <p:nvPr/>
        </p:nvSpPr>
        <p:spPr>
          <a:xfrm>
            <a:off x="23458485" y="-66678"/>
            <a:ext cx="174622" cy="174622"/>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91" name="Shape 145"/>
          <p:cNvSpPr/>
          <p:nvPr/>
        </p:nvSpPr>
        <p:spPr>
          <a:xfrm>
            <a:off x="24206198" y="1570035"/>
            <a:ext cx="174622" cy="174622"/>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92" name="Shape 146"/>
          <p:cNvSpPr/>
          <p:nvPr/>
        </p:nvSpPr>
        <p:spPr>
          <a:xfrm flipH="1">
            <a:off x="20200937" y="3594100"/>
            <a:ext cx="2259013" cy="95091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93" name="Shape 147"/>
          <p:cNvSpPr/>
          <p:nvPr/>
        </p:nvSpPr>
        <p:spPr>
          <a:xfrm flipH="1">
            <a:off x="20277137" y="2811463"/>
            <a:ext cx="474663" cy="159543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94" name="Shape 148"/>
          <p:cNvSpPr/>
          <p:nvPr/>
        </p:nvSpPr>
        <p:spPr>
          <a:xfrm flipH="1">
            <a:off x="20212050" y="98424"/>
            <a:ext cx="3298825" cy="449262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95" name="Shape 149"/>
          <p:cNvSpPr/>
          <p:nvPr/>
        </p:nvSpPr>
        <p:spPr>
          <a:xfrm flipH="1">
            <a:off x="20342225" y="2151063"/>
            <a:ext cx="2308226" cy="2309812"/>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96" name="Shape 150"/>
          <p:cNvSpPr/>
          <p:nvPr/>
        </p:nvSpPr>
        <p:spPr>
          <a:xfrm flipH="1">
            <a:off x="20210463" y="1603374"/>
            <a:ext cx="4160838" cy="297656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97" name="Shape 151"/>
          <p:cNvSpPr/>
          <p:nvPr/>
        </p:nvSpPr>
        <p:spPr>
          <a:xfrm>
            <a:off x="18962686" y="715963"/>
            <a:ext cx="1222377" cy="3783012"/>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598" name="Shape 152"/>
          <p:cNvSpPr/>
          <p:nvPr/>
        </p:nvSpPr>
        <p:spPr>
          <a:xfrm>
            <a:off x="18907123" y="673097"/>
            <a:ext cx="174622" cy="176210"/>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599" name="Shape 153"/>
          <p:cNvSpPr/>
          <p:nvPr/>
        </p:nvSpPr>
        <p:spPr>
          <a:xfrm flipV="1">
            <a:off x="18845212" y="4498975"/>
            <a:ext cx="1457326" cy="57626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600" name="Shape 154"/>
          <p:cNvSpPr/>
          <p:nvPr/>
        </p:nvSpPr>
        <p:spPr>
          <a:xfrm>
            <a:off x="20277137" y="-850900"/>
            <a:ext cx="1" cy="5441950"/>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601" name="Shape 155"/>
          <p:cNvSpPr/>
          <p:nvPr/>
        </p:nvSpPr>
        <p:spPr>
          <a:xfrm>
            <a:off x="18732496" y="3522659"/>
            <a:ext cx="236533" cy="23494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02" name="Shape 156"/>
          <p:cNvSpPr/>
          <p:nvPr/>
        </p:nvSpPr>
        <p:spPr>
          <a:xfrm>
            <a:off x="18981734" y="3670296"/>
            <a:ext cx="280981" cy="280982"/>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03" name="Shape 157"/>
          <p:cNvSpPr/>
          <p:nvPr/>
        </p:nvSpPr>
        <p:spPr>
          <a:xfrm>
            <a:off x="23366410" y="4919660"/>
            <a:ext cx="157159" cy="155573"/>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04" name="Shape 158"/>
          <p:cNvSpPr/>
          <p:nvPr/>
        </p:nvSpPr>
        <p:spPr>
          <a:xfrm>
            <a:off x="22363113" y="3562349"/>
            <a:ext cx="1073150" cy="1390652"/>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605" name="Shape 159"/>
          <p:cNvSpPr/>
          <p:nvPr/>
        </p:nvSpPr>
        <p:spPr>
          <a:xfrm flipV="1">
            <a:off x="23475950" y="1624013"/>
            <a:ext cx="827089" cy="335756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606" name="Shape 160"/>
          <p:cNvSpPr/>
          <p:nvPr/>
        </p:nvSpPr>
        <p:spPr>
          <a:xfrm flipV="1">
            <a:off x="14851062" y="3662362"/>
            <a:ext cx="4024313" cy="145891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607" name="Shape 166"/>
          <p:cNvSpPr/>
          <p:nvPr/>
        </p:nvSpPr>
        <p:spPr>
          <a:xfrm flipH="1">
            <a:off x="17586324" y="-1933576"/>
            <a:ext cx="803276" cy="459581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608" name="Shape 168"/>
          <p:cNvSpPr/>
          <p:nvPr/>
        </p:nvSpPr>
        <p:spPr>
          <a:xfrm>
            <a:off x="20615273" y="5276849"/>
            <a:ext cx="69849" cy="69849"/>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09" name="Shape 169"/>
          <p:cNvSpPr/>
          <p:nvPr/>
        </p:nvSpPr>
        <p:spPr>
          <a:xfrm>
            <a:off x="21466173" y="5313362"/>
            <a:ext cx="69849" cy="69849"/>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10" name="Shape 170"/>
          <p:cNvSpPr/>
          <p:nvPr/>
        </p:nvSpPr>
        <p:spPr>
          <a:xfrm>
            <a:off x="20277137" y="4699000"/>
            <a:ext cx="361951" cy="57943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611" name="Shape 171"/>
          <p:cNvSpPr/>
          <p:nvPr/>
        </p:nvSpPr>
        <p:spPr>
          <a:xfrm>
            <a:off x="20340637" y="4627562"/>
            <a:ext cx="1182688" cy="739776"/>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612" name="Shape 172"/>
          <p:cNvSpPr/>
          <p:nvPr/>
        </p:nvSpPr>
        <p:spPr>
          <a:xfrm>
            <a:off x="20177121" y="-82553"/>
            <a:ext cx="198434" cy="206371"/>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13" name="Shape 173"/>
          <p:cNvSpPr/>
          <p:nvPr/>
        </p:nvSpPr>
        <p:spPr>
          <a:xfrm>
            <a:off x="20208873" y="279398"/>
            <a:ext cx="150810" cy="150810"/>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14" name="Shape 174"/>
          <p:cNvSpPr/>
          <p:nvPr/>
        </p:nvSpPr>
        <p:spPr>
          <a:xfrm>
            <a:off x="20181884" y="514347"/>
            <a:ext cx="198433" cy="204784"/>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15" name="Shape 175"/>
          <p:cNvSpPr/>
          <p:nvPr/>
        </p:nvSpPr>
        <p:spPr>
          <a:xfrm>
            <a:off x="20204110" y="874711"/>
            <a:ext cx="150810" cy="15239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16" name="Shape 130"/>
          <p:cNvSpPr/>
          <p:nvPr/>
        </p:nvSpPr>
        <p:spPr>
          <a:xfrm rot="13112189">
            <a:off x="17722862" y="5967449"/>
            <a:ext cx="761982" cy="761982"/>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1619" name="Group 133"/>
          <p:cNvGrpSpPr/>
          <p:nvPr/>
        </p:nvGrpSpPr>
        <p:grpSpPr>
          <a:xfrm>
            <a:off x="19575940" y="10374803"/>
            <a:ext cx="602300" cy="602300"/>
            <a:chOff x="0" y="0"/>
            <a:chExt cx="602298" cy="602298"/>
          </a:xfrm>
        </p:grpSpPr>
        <p:sp>
          <p:nvSpPr>
            <p:cNvPr id="1617" name="Shape 131"/>
            <p:cNvSpPr/>
            <p:nvPr/>
          </p:nvSpPr>
          <p:spPr>
            <a:xfrm rot="13112189">
              <a:off x="167802" y="167796"/>
              <a:ext cx="266695" cy="26669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18" name="Shape 132"/>
            <p:cNvSpPr/>
            <p:nvPr/>
          </p:nvSpPr>
          <p:spPr>
            <a:xfrm rot="13112189">
              <a:off x="86842" y="86842"/>
              <a:ext cx="428615" cy="428615"/>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1620" name="Shape 135"/>
          <p:cNvSpPr/>
          <p:nvPr/>
        </p:nvSpPr>
        <p:spPr>
          <a:xfrm rot="13112189">
            <a:off x="16097254" y="10945826"/>
            <a:ext cx="268282" cy="266694"/>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21" name="Shape 136"/>
          <p:cNvSpPr/>
          <p:nvPr/>
        </p:nvSpPr>
        <p:spPr>
          <a:xfrm rot="13112189">
            <a:off x="17714917" y="9469451"/>
            <a:ext cx="268281" cy="268281"/>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22" name="Shape 137"/>
          <p:cNvSpPr/>
          <p:nvPr/>
        </p:nvSpPr>
        <p:spPr>
          <a:xfrm rot="13112189">
            <a:off x="19218279" y="9224974"/>
            <a:ext cx="239708" cy="238120"/>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23" name="Shape 138"/>
          <p:cNvSpPr/>
          <p:nvPr/>
        </p:nvSpPr>
        <p:spPr>
          <a:xfrm rot="13112189">
            <a:off x="12541256" y="4724420"/>
            <a:ext cx="428616" cy="428616"/>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24" name="Shape 161"/>
          <p:cNvSpPr/>
          <p:nvPr/>
        </p:nvSpPr>
        <p:spPr>
          <a:xfrm>
            <a:off x="12848902" y="4925889"/>
            <a:ext cx="5337821" cy="136549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625" name="Shape 163"/>
          <p:cNvSpPr/>
          <p:nvPr/>
        </p:nvSpPr>
        <p:spPr>
          <a:xfrm flipV="1">
            <a:off x="17853767" y="6292733"/>
            <a:ext cx="322365" cy="319745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626" name="Shape 164"/>
          <p:cNvSpPr/>
          <p:nvPr/>
        </p:nvSpPr>
        <p:spPr>
          <a:xfrm flipV="1">
            <a:off x="16292834" y="6182536"/>
            <a:ext cx="1971034" cy="4829140"/>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627" name="Shape 165"/>
          <p:cNvSpPr/>
          <p:nvPr/>
        </p:nvSpPr>
        <p:spPr>
          <a:xfrm flipH="1" flipV="1">
            <a:off x="18069087" y="6200414"/>
            <a:ext cx="1785615" cy="428379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1628" name="Shape 167"/>
          <p:cNvSpPr/>
          <p:nvPr/>
        </p:nvSpPr>
        <p:spPr>
          <a:xfrm rot="13112189">
            <a:off x="19346868" y="9559942"/>
            <a:ext cx="360354" cy="360354"/>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1629" name="椭圆 213"/>
          <p:cNvSpPr/>
          <p:nvPr/>
        </p:nvSpPr>
        <p:spPr>
          <a:xfrm>
            <a:off x="-2854325" y="6492875"/>
            <a:ext cx="4233865" cy="4235450"/>
          </a:xfrm>
          <a:prstGeom prst="ellipse">
            <a:avLst/>
          </a:prstGeom>
          <a:gradFill>
            <a:gsLst>
              <a:gs pos="0">
                <a:srgbClr val="1E1C11"/>
              </a:gs>
              <a:gs pos="100000">
                <a:srgbClr val="0F253F"/>
              </a:gs>
            </a:gsLst>
            <a:lin ang="5400000"/>
          </a:gradFill>
          <a:ln w="12700">
            <a:miter lim="400000"/>
          </a:ln>
          <a:effectLst>
            <a:outerShdw blurRad="50800" dist="38100" dir="2700000" rotWithShape="0">
              <a:srgbClr val="000000">
                <a:alpha val="40000"/>
              </a:srgbClr>
            </a:outerShdw>
          </a:effectLst>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607"/>
                                        </p:tgtEl>
                                        <p:attrNameLst>
                                          <p:attrName>style.visibility</p:attrName>
                                        </p:attrNameLst>
                                      </p:cBhvr>
                                      <p:to>
                                        <p:strVal val="visible"/>
                                      </p:to>
                                    </p:set>
                                    <p:anim calcmode="lin" valueType="num">
                                      <p:cBhvr>
                                        <p:cTn id="7" dur="200" fill="hold"/>
                                        <p:tgtEl>
                                          <p:spTgt spid="1607"/>
                                        </p:tgtEl>
                                        <p:attrNameLst>
                                          <p:attrName>ppt_w</p:attrName>
                                        </p:attrNameLst>
                                      </p:cBhvr>
                                      <p:tavLst>
                                        <p:tav tm="0">
                                          <p:val>
                                            <p:fltVal val="0"/>
                                          </p:val>
                                        </p:tav>
                                        <p:tav tm="100000">
                                          <p:val>
                                            <p:strVal val="#ppt_w"/>
                                          </p:val>
                                        </p:tav>
                                      </p:tavLst>
                                    </p:anim>
                                    <p:anim calcmode="lin" valueType="num">
                                      <p:cBhvr>
                                        <p:cTn id="8" dur="200" fill="hold"/>
                                        <p:tgtEl>
                                          <p:spTgt spid="1607"/>
                                        </p:tgtEl>
                                        <p:attrNameLst>
                                          <p:attrName>ppt_h</p:attrName>
                                        </p:attrNameLst>
                                      </p:cBhvr>
                                      <p:tavLst>
                                        <p:tav tm="0">
                                          <p:val>
                                            <p:fltVal val="0"/>
                                          </p:val>
                                        </p:tav>
                                        <p:tav tm="100000">
                                          <p:val>
                                            <p:strVal val="#ppt_h"/>
                                          </p:val>
                                        </p:tav>
                                      </p:tavLst>
                                    </p:anim>
                                  </p:childTnLst>
                                </p:cTn>
                              </p:par>
                            </p:childTnLst>
                          </p:cTn>
                        </p:par>
                        <p:par>
                          <p:cTn id="9" fill="hold">
                            <p:stCondLst>
                              <p:cond delay="200"/>
                            </p:stCondLst>
                            <p:childTnLst>
                              <p:par>
                                <p:cTn id="10" presetID="22" presetClass="entr" presetSubtype="8" fill="hold" grpId="2" nodeType="afterEffect">
                                  <p:stCondLst>
                                    <p:cond delay="0"/>
                                  </p:stCondLst>
                                  <p:iterate>
                                    <p:tmAbs val="0"/>
                                  </p:iterate>
                                  <p:childTnLst>
                                    <p:set>
                                      <p:cBhvr>
                                        <p:cTn id="11" fill="hold"/>
                                        <p:tgtEl>
                                          <p:spTgt spid="1566"/>
                                        </p:tgtEl>
                                        <p:attrNameLst>
                                          <p:attrName>style.visibility</p:attrName>
                                        </p:attrNameLst>
                                      </p:cBhvr>
                                      <p:to>
                                        <p:strVal val="visible"/>
                                      </p:to>
                                    </p:set>
                                    <p:animEffect transition="in" filter="wipe(left)">
                                      <p:cBhvr>
                                        <p:cTn id="12" dur="500"/>
                                        <p:tgtEl>
                                          <p:spTgt spid="1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 grpId="2" animBg="1" advAuto="0"/>
      <p:bldP spid="1607"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 name="326-3269081_ripped-newspaper-png-old-newspaper-torn-png-transparent.png.jpeg" descr="326-3269081_ripped-newspaper-png-old-newspaper-torn-png-transparent.png.jpeg"/>
          <p:cNvPicPr>
            <a:picLocks noChangeAspect="1"/>
          </p:cNvPicPr>
          <p:nvPr/>
        </p:nvPicPr>
        <p:blipFill>
          <a:blip r:embed="rId3"/>
          <a:stretch>
            <a:fillRect/>
          </a:stretch>
        </p:blipFill>
        <p:spPr>
          <a:xfrm>
            <a:off x="8543612" y="1073150"/>
            <a:ext cx="10668001" cy="11569701"/>
          </a:xfrm>
          <a:prstGeom prst="rect">
            <a:avLst/>
          </a:prstGeom>
          <a:ln w="12700">
            <a:miter lim="400000"/>
          </a:ln>
        </p:spPr>
      </p:pic>
      <p:sp>
        <p:nvSpPr>
          <p:cNvPr id="260" name="椭圆 51"/>
          <p:cNvSpPr/>
          <p:nvPr/>
        </p:nvSpPr>
        <p:spPr>
          <a:xfrm>
            <a:off x="3144839" y="4181719"/>
            <a:ext cx="4013201" cy="4013201"/>
          </a:xfrm>
          <a:prstGeom prst="ellipse">
            <a:avLst/>
          </a:prstGeom>
          <a:gradFill>
            <a:gsLst>
              <a:gs pos="0">
                <a:srgbClr val="1E1C11"/>
              </a:gs>
              <a:gs pos="100000">
                <a:srgbClr val="0F253F"/>
              </a:gs>
            </a:gsLst>
            <a:lin ang="5400000"/>
          </a:gradFill>
          <a:ln w="12700">
            <a:miter lim="400000"/>
          </a:ln>
          <a:effectLst>
            <a:outerShdw blurRad="165100" dist="25400" dir="5400000" rotWithShape="0">
              <a:srgbClr val="000000">
                <a:alpha val="75000"/>
              </a:srgbClr>
            </a:outerShdw>
          </a:effectLst>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61" name="Freeform 737"/>
          <p:cNvSpPr/>
          <p:nvPr/>
        </p:nvSpPr>
        <p:spPr>
          <a:xfrm>
            <a:off x="4457701" y="4988774"/>
            <a:ext cx="1349376" cy="1056064"/>
          </a:xfrm>
          <a:custGeom>
            <a:avLst/>
            <a:gdLst/>
            <a:ahLst/>
            <a:cxnLst>
              <a:cxn ang="0">
                <a:pos x="wd2" y="hd2"/>
              </a:cxn>
              <a:cxn ang="5400000">
                <a:pos x="wd2" y="hd2"/>
              </a:cxn>
              <a:cxn ang="10800000">
                <a:pos x="wd2" y="hd2"/>
              </a:cxn>
              <a:cxn ang="16200000">
                <a:pos x="wd2" y="hd2"/>
              </a:cxn>
            </a:cxnLst>
            <a:rect l="0" t="0" r="r" b="b"/>
            <a:pathLst>
              <a:path w="21600" h="21600" extrusionOk="0">
                <a:moveTo>
                  <a:pt x="10800" y="8341"/>
                </a:moveTo>
                <a:cubicBezTo>
                  <a:pt x="12221" y="8341"/>
                  <a:pt x="13373" y="9810"/>
                  <a:pt x="13373" y="11621"/>
                </a:cubicBezTo>
                <a:cubicBezTo>
                  <a:pt x="13373" y="13432"/>
                  <a:pt x="12221" y="14900"/>
                  <a:pt x="10800" y="14900"/>
                </a:cubicBezTo>
                <a:cubicBezTo>
                  <a:pt x="9379" y="14900"/>
                  <a:pt x="8227" y="13432"/>
                  <a:pt x="8227" y="11621"/>
                </a:cubicBezTo>
                <a:cubicBezTo>
                  <a:pt x="8227" y="9810"/>
                  <a:pt x="9379" y="8341"/>
                  <a:pt x="10800" y="8341"/>
                </a:cubicBezTo>
                <a:close/>
                <a:moveTo>
                  <a:pt x="10803" y="7217"/>
                </a:moveTo>
                <a:cubicBezTo>
                  <a:pt x="8900" y="7217"/>
                  <a:pt x="7346" y="9192"/>
                  <a:pt x="7346" y="11621"/>
                </a:cubicBezTo>
                <a:cubicBezTo>
                  <a:pt x="7346" y="14049"/>
                  <a:pt x="8900" y="16024"/>
                  <a:pt x="10803" y="16024"/>
                </a:cubicBezTo>
                <a:cubicBezTo>
                  <a:pt x="12706" y="16024"/>
                  <a:pt x="14254" y="14049"/>
                  <a:pt x="14254" y="11621"/>
                </a:cubicBezTo>
                <a:cubicBezTo>
                  <a:pt x="14254" y="9192"/>
                  <a:pt x="12706" y="7217"/>
                  <a:pt x="10803" y="7217"/>
                </a:cubicBezTo>
                <a:close/>
                <a:moveTo>
                  <a:pt x="10803" y="5996"/>
                </a:moveTo>
                <a:cubicBezTo>
                  <a:pt x="13233" y="5996"/>
                  <a:pt x="15206" y="8520"/>
                  <a:pt x="15206" y="11621"/>
                </a:cubicBezTo>
                <a:cubicBezTo>
                  <a:pt x="15206" y="14721"/>
                  <a:pt x="13233" y="17245"/>
                  <a:pt x="10803" y="17245"/>
                </a:cubicBezTo>
                <a:cubicBezTo>
                  <a:pt x="8373" y="17245"/>
                  <a:pt x="6394" y="14721"/>
                  <a:pt x="6394" y="11621"/>
                </a:cubicBezTo>
                <a:cubicBezTo>
                  <a:pt x="6394" y="8520"/>
                  <a:pt x="8373" y="5996"/>
                  <a:pt x="10803" y="5996"/>
                </a:cubicBezTo>
                <a:close/>
                <a:moveTo>
                  <a:pt x="10803" y="4870"/>
                </a:moveTo>
                <a:cubicBezTo>
                  <a:pt x="7883" y="4870"/>
                  <a:pt x="5512" y="7902"/>
                  <a:pt x="5512" y="11620"/>
                </a:cubicBezTo>
                <a:cubicBezTo>
                  <a:pt x="5512" y="15344"/>
                  <a:pt x="7883" y="18369"/>
                  <a:pt x="10803" y="18369"/>
                </a:cubicBezTo>
                <a:cubicBezTo>
                  <a:pt x="13717" y="18369"/>
                  <a:pt x="16088" y="15344"/>
                  <a:pt x="16088" y="11620"/>
                </a:cubicBezTo>
                <a:cubicBezTo>
                  <a:pt x="16088" y="7902"/>
                  <a:pt x="13717" y="4870"/>
                  <a:pt x="10803" y="4870"/>
                </a:cubicBezTo>
                <a:close/>
                <a:moveTo>
                  <a:pt x="7791" y="0"/>
                </a:moveTo>
                <a:lnTo>
                  <a:pt x="13814" y="0"/>
                </a:lnTo>
                <a:cubicBezTo>
                  <a:pt x="15320" y="0"/>
                  <a:pt x="16567" y="1454"/>
                  <a:pt x="16734" y="3327"/>
                </a:cubicBezTo>
                <a:lnTo>
                  <a:pt x="18659" y="3327"/>
                </a:lnTo>
                <a:cubicBezTo>
                  <a:pt x="20283" y="3327"/>
                  <a:pt x="21600" y="5007"/>
                  <a:pt x="21600" y="7079"/>
                </a:cubicBezTo>
                <a:lnTo>
                  <a:pt x="21600" y="17855"/>
                </a:lnTo>
                <a:cubicBezTo>
                  <a:pt x="21600" y="19919"/>
                  <a:pt x="20283" y="21600"/>
                  <a:pt x="18659" y="21600"/>
                </a:cubicBezTo>
                <a:lnTo>
                  <a:pt x="2941" y="21600"/>
                </a:lnTo>
                <a:cubicBezTo>
                  <a:pt x="1317" y="21600"/>
                  <a:pt x="0" y="19919"/>
                  <a:pt x="0" y="17855"/>
                </a:cubicBezTo>
                <a:lnTo>
                  <a:pt x="0" y="7079"/>
                </a:lnTo>
                <a:cubicBezTo>
                  <a:pt x="0" y="5007"/>
                  <a:pt x="1317" y="3327"/>
                  <a:pt x="2941" y="3327"/>
                </a:cubicBezTo>
                <a:lnTo>
                  <a:pt x="4866" y="3327"/>
                </a:lnTo>
                <a:cubicBezTo>
                  <a:pt x="5033" y="1454"/>
                  <a:pt x="6280" y="0"/>
                  <a:pt x="7791" y="0"/>
                </a:cubicBezTo>
                <a:close/>
              </a:path>
            </a:pathLst>
          </a:custGeom>
          <a:solidFill>
            <a:srgbClr val="FFFFFF"/>
          </a:solidFill>
          <a:ln w="12700">
            <a:miter lim="400000"/>
          </a:ln>
        </p:spPr>
        <p:txBody>
          <a:bodyPr lIns="0" tIns="0" rIns="0" bIns="0"/>
          <a:lstStyle/>
          <a:p>
            <a:pPr algn="ctr">
              <a:defRPr sz="1300">
                <a:solidFill>
                  <a:srgbClr val="FFFFFF"/>
                </a:solidFill>
              </a:defRPr>
            </a:pPr>
            <a:endParaRPr/>
          </a:p>
        </p:txBody>
      </p:sp>
      <p:sp>
        <p:nvSpPr>
          <p:cNvPr id="262" name="矩形 60"/>
          <p:cNvSpPr txBox="1"/>
          <p:nvPr/>
        </p:nvSpPr>
        <p:spPr>
          <a:xfrm>
            <a:off x="3020129" y="6227235"/>
            <a:ext cx="4262618" cy="1056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200">
                <a:solidFill>
                  <a:srgbClr val="FFFFFF"/>
                </a:solidFill>
                <a:latin typeface="微软雅黑 Light"/>
                <a:ea typeface="微软雅黑 Light"/>
                <a:cs typeface="微软雅黑 Light"/>
                <a:sym typeface="微软雅黑 Light"/>
              </a:defRPr>
            </a:lvl1pPr>
          </a:lstStyle>
          <a:p>
            <a:r>
              <a:t>Unreadable Old Newspaper</a:t>
            </a:r>
          </a:p>
        </p:txBody>
      </p:sp>
      <p:sp>
        <p:nvSpPr>
          <p:cNvPr id="263" name="矩形 50"/>
          <p:cNvSpPr txBox="1"/>
          <p:nvPr/>
        </p:nvSpPr>
        <p:spPr>
          <a:xfrm>
            <a:off x="1820545" y="1327169"/>
            <a:ext cx="5239245" cy="828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50000"/>
              </a:lnSpc>
              <a:defRPr sz="4800" b="1">
                <a:solidFill>
                  <a:srgbClr val="0F253F"/>
                </a:solidFill>
                <a:latin typeface="微软雅黑 Light"/>
                <a:ea typeface="微软雅黑 Light"/>
                <a:cs typeface="微软雅黑 Light"/>
                <a:sym typeface="微软雅黑 Light"/>
              </a:defRPr>
            </a:lvl1pPr>
          </a:lstStyle>
          <a:p>
            <a:r>
              <a:t>1.1 MOTIVATION</a:t>
            </a:r>
          </a:p>
        </p:txBody>
      </p:sp>
      <p:sp>
        <p:nvSpPr>
          <p:cNvPr id="264" name="Shape 118"/>
          <p:cNvSpPr/>
          <p:nvPr/>
        </p:nvSpPr>
        <p:spPr>
          <a:xfrm rot="11933505">
            <a:off x="23574382" y="7642237"/>
            <a:ext cx="280982" cy="282569"/>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65" name="Shape 127"/>
          <p:cNvSpPr/>
          <p:nvPr/>
        </p:nvSpPr>
        <p:spPr>
          <a:xfrm flipV="1">
            <a:off x="22470912" y="9700815"/>
            <a:ext cx="2726037" cy="201850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66" name="Shape 129"/>
          <p:cNvSpPr/>
          <p:nvPr/>
        </p:nvSpPr>
        <p:spPr>
          <a:xfrm>
            <a:off x="23784258" y="7880369"/>
            <a:ext cx="1412208" cy="182558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67" name="Shape 130"/>
          <p:cNvSpPr/>
          <p:nvPr/>
        </p:nvSpPr>
        <p:spPr>
          <a:xfrm rot="11933505">
            <a:off x="22288506" y="11596697"/>
            <a:ext cx="214308" cy="212721"/>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270" name="Group 133"/>
          <p:cNvGrpSpPr/>
          <p:nvPr/>
        </p:nvGrpSpPr>
        <p:grpSpPr>
          <a:xfrm>
            <a:off x="23783797" y="13334875"/>
            <a:ext cx="270137" cy="270137"/>
            <a:chOff x="0" y="0"/>
            <a:chExt cx="270135" cy="270135"/>
          </a:xfrm>
        </p:grpSpPr>
        <p:sp>
          <p:nvSpPr>
            <p:cNvPr id="268" name="Shape 131"/>
            <p:cNvSpPr/>
            <p:nvPr/>
          </p:nvSpPr>
          <p:spPr>
            <a:xfrm rot="11933505">
              <a:off x="68393" y="68391"/>
              <a:ext cx="133348" cy="133348"/>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69" name="Shape 132"/>
            <p:cNvSpPr/>
            <p:nvPr/>
          </p:nvSpPr>
          <p:spPr>
            <a:xfrm rot="11933505">
              <a:off x="28707" y="28707"/>
              <a:ext cx="212721" cy="21272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271" name="Shape 137"/>
          <p:cNvSpPr/>
          <p:nvPr/>
        </p:nvSpPr>
        <p:spPr>
          <a:xfrm rot="11933505">
            <a:off x="23383878" y="12876218"/>
            <a:ext cx="119061" cy="119060"/>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72" name="Shape 139"/>
          <p:cNvSpPr/>
          <p:nvPr/>
        </p:nvSpPr>
        <p:spPr>
          <a:xfrm rot="11933505">
            <a:off x="21337590" y="8851905"/>
            <a:ext cx="119060" cy="119061"/>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73" name="Shape 140"/>
          <p:cNvSpPr/>
          <p:nvPr/>
        </p:nvSpPr>
        <p:spPr>
          <a:xfrm rot="11933505">
            <a:off x="22847303" y="8863018"/>
            <a:ext cx="119061" cy="119060"/>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74" name="Shape 143"/>
          <p:cNvSpPr/>
          <p:nvPr/>
        </p:nvSpPr>
        <p:spPr>
          <a:xfrm rot="11933505">
            <a:off x="21866228" y="7851781"/>
            <a:ext cx="133347" cy="13334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75" name="Shape 144"/>
          <p:cNvSpPr/>
          <p:nvPr/>
        </p:nvSpPr>
        <p:spPr>
          <a:xfrm rot="11933505">
            <a:off x="20158078" y="10153656"/>
            <a:ext cx="133347" cy="13334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76" name="Shape 145"/>
          <p:cNvSpPr/>
          <p:nvPr/>
        </p:nvSpPr>
        <p:spPr>
          <a:xfrm rot="11933505">
            <a:off x="20023140" y="8791581"/>
            <a:ext cx="133348" cy="13334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77" name="Shape 146"/>
          <p:cNvSpPr/>
          <p:nvPr/>
        </p:nvSpPr>
        <p:spPr>
          <a:xfrm flipV="1">
            <a:off x="21887413" y="7786068"/>
            <a:ext cx="1861036" cy="12824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78" name="Shape 147"/>
          <p:cNvSpPr/>
          <p:nvPr/>
        </p:nvSpPr>
        <p:spPr>
          <a:xfrm flipV="1">
            <a:off x="22923967" y="7866880"/>
            <a:ext cx="735666" cy="103182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79" name="Shape 148"/>
          <p:cNvSpPr/>
          <p:nvPr/>
        </p:nvSpPr>
        <p:spPr>
          <a:xfrm flipV="1">
            <a:off x="20268993" y="7750119"/>
            <a:ext cx="3481801" cy="242263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80" name="Shape 149"/>
          <p:cNvSpPr/>
          <p:nvPr/>
        </p:nvSpPr>
        <p:spPr>
          <a:xfrm flipV="1">
            <a:off x="21393849" y="7812176"/>
            <a:ext cx="2232214" cy="1095198"/>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81" name="Shape 150"/>
          <p:cNvSpPr/>
          <p:nvPr/>
        </p:nvSpPr>
        <p:spPr>
          <a:xfrm flipV="1">
            <a:off x="20021055" y="7760089"/>
            <a:ext cx="3728440" cy="111841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82" name="Shape 151"/>
          <p:cNvSpPr/>
          <p:nvPr/>
        </p:nvSpPr>
        <p:spPr>
          <a:xfrm flipV="1">
            <a:off x="23697438" y="7822927"/>
            <a:ext cx="50736" cy="302632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83" name="Shape 152"/>
          <p:cNvSpPr/>
          <p:nvPr/>
        </p:nvSpPr>
        <p:spPr>
          <a:xfrm rot="11933505">
            <a:off x="23618828" y="10742619"/>
            <a:ext cx="133347" cy="13334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84" name="Shape 153"/>
          <p:cNvSpPr/>
          <p:nvPr/>
        </p:nvSpPr>
        <p:spPr>
          <a:xfrm flipH="1">
            <a:off x="23663505" y="7738420"/>
            <a:ext cx="1191754" cy="55260"/>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85" name="Shape 154"/>
          <p:cNvSpPr/>
          <p:nvPr/>
        </p:nvSpPr>
        <p:spPr>
          <a:xfrm flipV="1">
            <a:off x="22365344" y="7734935"/>
            <a:ext cx="1341034" cy="391867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86" name="Shape 155"/>
          <p:cNvSpPr/>
          <p:nvPr/>
        </p:nvSpPr>
        <p:spPr>
          <a:xfrm rot="11933505">
            <a:off x="24407817" y="8682046"/>
            <a:ext cx="179383" cy="179383"/>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87" name="Shape 156"/>
          <p:cNvSpPr/>
          <p:nvPr/>
        </p:nvSpPr>
        <p:spPr>
          <a:xfrm rot="11933505">
            <a:off x="24237956" y="8474084"/>
            <a:ext cx="212720" cy="214308"/>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88" name="Shape 157"/>
          <p:cNvSpPr/>
          <p:nvPr/>
        </p:nvSpPr>
        <p:spPr>
          <a:xfrm rot="11933505">
            <a:off x="21464590" y="6602418"/>
            <a:ext cx="119060" cy="119060"/>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89" name="Shape 158"/>
          <p:cNvSpPr/>
          <p:nvPr/>
        </p:nvSpPr>
        <p:spPr>
          <a:xfrm flipH="1" flipV="1">
            <a:off x="21518328" y="6695427"/>
            <a:ext cx="430683" cy="126653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90" name="Shape 159"/>
          <p:cNvSpPr/>
          <p:nvPr/>
        </p:nvSpPr>
        <p:spPr>
          <a:xfrm flipH="1">
            <a:off x="20073971" y="6665075"/>
            <a:ext cx="1422332" cy="221465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91" name="Shape 165"/>
          <p:cNvSpPr/>
          <p:nvPr/>
        </p:nvSpPr>
        <p:spPr>
          <a:xfrm flipH="1" flipV="1">
            <a:off x="22323105" y="11675478"/>
            <a:ext cx="1553213" cy="1707732"/>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92" name="Shape 166"/>
          <p:cNvSpPr/>
          <p:nvPr/>
        </p:nvSpPr>
        <p:spPr>
          <a:xfrm flipV="1">
            <a:off x="23456462" y="9787990"/>
            <a:ext cx="1710614" cy="3110982"/>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93" name="Shape 167"/>
          <p:cNvSpPr/>
          <p:nvPr/>
        </p:nvSpPr>
        <p:spPr>
          <a:xfrm rot="11933505">
            <a:off x="23509292" y="13000046"/>
            <a:ext cx="179383" cy="179383"/>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94" name="Shape 168"/>
          <p:cNvSpPr/>
          <p:nvPr/>
        </p:nvSpPr>
        <p:spPr>
          <a:xfrm rot="11933505">
            <a:off x="23587076" y="7097715"/>
            <a:ext cx="52388" cy="52387"/>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95" name="Shape 169"/>
          <p:cNvSpPr/>
          <p:nvPr/>
        </p:nvSpPr>
        <p:spPr>
          <a:xfrm rot="11933505">
            <a:off x="22983826" y="6861177"/>
            <a:ext cx="52388" cy="53974"/>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96" name="Shape 170"/>
          <p:cNvSpPr/>
          <p:nvPr/>
        </p:nvSpPr>
        <p:spPr>
          <a:xfrm flipH="1" flipV="1">
            <a:off x="23613574" y="7150606"/>
            <a:ext cx="118453" cy="50698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97" name="Shape 171"/>
          <p:cNvSpPr/>
          <p:nvPr/>
        </p:nvSpPr>
        <p:spPr>
          <a:xfrm flipH="1" flipV="1">
            <a:off x="22997489" y="6868447"/>
            <a:ext cx="671172" cy="82365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298" name="Shape 172"/>
          <p:cNvSpPr/>
          <p:nvPr/>
        </p:nvSpPr>
        <p:spPr>
          <a:xfrm rot="11933505">
            <a:off x="22502817" y="10947406"/>
            <a:ext cx="152397" cy="157160"/>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299" name="Shape 173"/>
          <p:cNvSpPr/>
          <p:nvPr/>
        </p:nvSpPr>
        <p:spPr>
          <a:xfrm rot="11933505">
            <a:off x="22598065" y="10726743"/>
            <a:ext cx="115885" cy="11429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00" name="Shape 174"/>
          <p:cNvSpPr/>
          <p:nvPr/>
        </p:nvSpPr>
        <p:spPr>
          <a:xfrm rot="11933505">
            <a:off x="22647279" y="10517195"/>
            <a:ext cx="150810" cy="157159"/>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01" name="Shape 175"/>
          <p:cNvSpPr/>
          <p:nvPr/>
        </p:nvSpPr>
        <p:spPr>
          <a:xfrm rot="11933505">
            <a:off x="22748878" y="10298118"/>
            <a:ext cx="114298" cy="11429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02" name="Shape 130"/>
          <p:cNvSpPr/>
          <p:nvPr/>
        </p:nvSpPr>
        <p:spPr>
          <a:xfrm rot="3445693">
            <a:off x="23730751" y="13296098"/>
            <a:ext cx="344480" cy="346067"/>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305" name="Group 133"/>
          <p:cNvGrpSpPr/>
          <p:nvPr/>
        </p:nvGrpSpPr>
        <p:grpSpPr>
          <a:xfrm>
            <a:off x="23518271" y="9460944"/>
            <a:ext cx="475752" cy="475752"/>
            <a:chOff x="0" y="0"/>
            <a:chExt cx="475750" cy="475750"/>
          </a:xfrm>
        </p:grpSpPr>
        <p:sp>
          <p:nvSpPr>
            <p:cNvPr id="303" name="Shape 131"/>
            <p:cNvSpPr/>
            <p:nvPr/>
          </p:nvSpPr>
          <p:spPr>
            <a:xfrm rot="3445693">
              <a:off x="130720" y="130726"/>
              <a:ext cx="214309" cy="21430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04" name="Shape 132"/>
            <p:cNvSpPr/>
            <p:nvPr/>
          </p:nvSpPr>
          <p:spPr>
            <a:xfrm rot="3445693">
              <a:off x="65636" y="65635"/>
              <a:ext cx="344479" cy="344480"/>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306" name="Shape 137"/>
          <p:cNvSpPr/>
          <p:nvPr/>
        </p:nvSpPr>
        <p:spPr>
          <a:xfrm rot="3445693">
            <a:off x="23722810" y="10757689"/>
            <a:ext cx="193671" cy="192084"/>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07" name="Shape 163"/>
          <p:cNvSpPr/>
          <p:nvPr/>
        </p:nvSpPr>
        <p:spPr>
          <a:xfrm flipH="1">
            <a:off x="23909454" y="11128148"/>
            <a:ext cx="1077678" cy="234995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308" name="Shape 164"/>
          <p:cNvSpPr/>
          <p:nvPr/>
        </p:nvSpPr>
        <p:spPr>
          <a:xfrm flipH="1">
            <a:off x="23813187" y="10377162"/>
            <a:ext cx="2757701" cy="316136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309" name="Shape 167"/>
          <p:cNvSpPr/>
          <p:nvPr/>
        </p:nvSpPr>
        <p:spPr>
          <a:xfrm rot="3445693">
            <a:off x="23633912" y="10357637"/>
            <a:ext cx="290507" cy="288919"/>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10" name="Shape 112"/>
          <p:cNvSpPr/>
          <p:nvPr/>
        </p:nvSpPr>
        <p:spPr>
          <a:xfrm rot="16433505">
            <a:off x="22608381" y="8687596"/>
            <a:ext cx="53974" cy="52387"/>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11" name="Shape 113"/>
          <p:cNvSpPr/>
          <p:nvPr/>
        </p:nvSpPr>
        <p:spPr>
          <a:xfrm rot="16433505">
            <a:off x="23556907" y="7672398"/>
            <a:ext cx="280981" cy="280981"/>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12" name="Shape 115"/>
          <p:cNvSpPr/>
          <p:nvPr/>
        </p:nvSpPr>
        <p:spPr>
          <a:xfrm rot="16433505">
            <a:off x="24271285" y="8897942"/>
            <a:ext cx="119060" cy="119060"/>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13" name="Shape 120"/>
          <p:cNvSpPr/>
          <p:nvPr/>
        </p:nvSpPr>
        <p:spPr>
          <a:xfrm rot="16433505">
            <a:off x="23118760" y="7219955"/>
            <a:ext cx="119061" cy="119060"/>
          </a:xfrm>
          <a:prstGeom prst="ellipse">
            <a:avLst/>
          </a:prstGeom>
          <a:ln w="254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14" name="Shape 121"/>
          <p:cNvSpPr/>
          <p:nvPr/>
        </p:nvSpPr>
        <p:spPr>
          <a:xfrm flipH="1">
            <a:off x="23794114" y="6552605"/>
            <a:ext cx="1706822" cy="1185465"/>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315" name="Shape 123"/>
          <p:cNvSpPr/>
          <p:nvPr/>
        </p:nvSpPr>
        <p:spPr>
          <a:xfrm flipH="1" flipV="1">
            <a:off x="23806437" y="7813973"/>
            <a:ext cx="2483461" cy="16894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316" name="Shape 124"/>
          <p:cNvSpPr/>
          <p:nvPr/>
        </p:nvSpPr>
        <p:spPr>
          <a:xfrm flipV="1">
            <a:off x="22623753" y="7864698"/>
            <a:ext cx="970971" cy="84727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317" name="Shape 125"/>
          <p:cNvSpPr/>
          <p:nvPr/>
        </p:nvSpPr>
        <p:spPr>
          <a:xfrm flipH="1" flipV="1">
            <a:off x="23661701" y="7753162"/>
            <a:ext cx="666721" cy="119258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318" name="Shape 126"/>
          <p:cNvSpPr/>
          <p:nvPr/>
        </p:nvSpPr>
        <p:spPr>
          <a:xfrm flipH="1" flipV="1">
            <a:off x="23216078" y="7321813"/>
            <a:ext cx="2664456" cy="2583926"/>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319" name="Shape 127"/>
          <p:cNvSpPr/>
          <p:nvPr/>
        </p:nvSpPr>
        <p:spPr>
          <a:xfrm>
            <a:off x="22026920" y="3630147"/>
            <a:ext cx="2655172" cy="211230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320" name="Shape 128"/>
          <p:cNvSpPr/>
          <p:nvPr/>
        </p:nvSpPr>
        <p:spPr>
          <a:xfrm flipH="1">
            <a:off x="23679755" y="5760604"/>
            <a:ext cx="992565" cy="2053506"/>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321" name="Shape 130"/>
          <p:cNvSpPr/>
          <p:nvPr/>
        </p:nvSpPr>
        <p:spPr>
          <a:xfrm rot="16433505">
            <a:off x="21917021" y="3446470"/>
            <a:ext cx="212721" cy="212721"/>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324" name="Group 133"/>
          <p:cNvGrpSpPr/>
          <p:nvPr/>
        </p:nvGrpSpPr>
        <p:grpSpPr>
          <a:xfrm>
            <a:off x="20597186" y="5368309"/>
            <a:ext cx="226667" cy="226667"/>
            <a:chOff x="0" y="0"/>
            <a:chExt cx="226666" cy="226666"/>
          </a:xfrm>
        </p:grpSpPr>
        <p:sp>
          <p:nvSpPr>
            <p:cNvPr id="322" name="Shape 131"/>
            <p:cNvSpPr/>
            <p:nvPr/>
          </p:nvSpPr>
          <p:spPr>
            <a:xfrm rot="16433505">
              <a:off x="46661" y="46658"/>
              <a:ext cx="133348" cy="133348"/>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23" name="Shape 132"/>
            <p:cNvSpPr/>
            <p:nvPr/>
          </p:nvSpPr>
          <p:spPr>
            <a:xfrm rot="16433505">
              <a:off x="6973" y="6973"/>
              <a:ext cx="212721" cy="21272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325" name="Shape 137"/>
          <p:cNvSpPr/>
          <p:nvPr/>
        </p:nvSpPr>
        <p:spPr>
          <a:xfrm rot="16433505">
            <a:off x="21043104" y="4825210"/>
            <a:ext cx="120648" cy="119061"/>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26" name="Shape 139"/>
          <p:cNvSpPr/>
          <p:nvPr/>
        </p:nvSpPr>
        <p:spPr>
          <a:xfrm rot="16433505">
            <a:off x="24401460" y="1806580"/>
            <a:ext cx="119061" cy="119060"/>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27" name="Shape 144"/>
          <p:cNvSpPr/>
          <p:nvPr/>
        </p:nvSpPr>
        <p:spPr>
          <a:xfrm rot="16433505">
            <a:off x="22826660" y="1004892"/>
            <a:ext cx="133348" cy="13334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28" name="Shape 148"/>
          <p:cNvSpPr/>
          <p:nvPr/>
        </p:nvSpPr>
        <p:spPr>
          <a:xfrm>
            <a:off x="22950704" y="1102875"/>
            <a:ext cx="3241244" cy="273613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329" name="Shape 149"/>
          <p:cNvSpPr/>
          <p:nvPr/>
        </p:nvSpPr>
        <p:spPr>
          <a:xfrm>
            <a:off x="24464714" y="1861676"/>
            <a:ext cx="1634036" cy="187258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330" name="Shape 150"/>
          <p:cNvSpPr/>
          <p:nvPr/>
        </p:nvSpPr>
        <p:spPr>
          <a:xfrm>
            <a:off x="24136847" y="528436"/>
            <a:ext cx="2045294" cy="3311930"/>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331" name="Shape 151"/>
          <p:cNvSpPr/>
          <p:nvPr/>
        </p:nvSpPr>
        <p:spPr>
          <a:xfrm flipV="1">
            <a:off x="23184175" y="3856411"/>
            <a:ext cx="2936225" cy="732679"/>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332" name="Shape 152"/>
          <p:cNvSpPr/>
          <p:nvPr/>
        </p:nvSpPr>
        <p:spPr>
          <a:xfrm rot="16433505">
            <a:off x="23153685" y="4500567"/>
            <a:ext cx="133348" cy="133348"/>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33" name="Shape 154"/>
          <p:cNvSpPr/>
          <p:nvPr/>
        </p:nvSpPr>
        <p:spPr>
          <a:xfrm>
            <a:off x="22063680" y="3509741"/>
            <a:ext cx="4132237" cy="28111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334" name="Shape 159"/>
          <p:cNvSpPr/>
          <p:nvPr/>
        </p:nvSpPr>
        <p:spPr>
          <a:xfrm flipH="1" flipV="1">
            <a:off x="24149519" y="580738"/>
            <a:ext cx="2507314" cy="80067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335" name="Shape 165"/>
          <p:cNvSpPr/>
          <p:nvPr/>
        </p:nvSpPr>
        <p:spPr>
          <a:xfrm flipV="1">
            <a:off x="20782926" y="3477034"/>
            <a:ext cx="1247434" cy="1940697"/>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336" name="Shape 166"/>
          <p:cNvSpPr/>
          <p:nvPr/>
        </p:nvSpPr>
        <p:spPr>
          <a:xfrm>
            <a:off x="21141700" y="4887357"/>
            <a:ext cx="3449301" cy="847251"/>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337" name="Shape 167"/>
          <p:cNvSpPr/>
          <p:nvPr/>
        </p:nvSpPr>
        <p:spPr>
          <a:xfrm rot="16433505">
            <a:off x="20904990" y="4983962"/>
            <a:ext cx="179385" cy="180971"/>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38" name="Shape 172"/>
          <p:cNvSpPr/>
          <p:nvPr/>
        </p:nvSpPr>
        <p:spPr>
          <a:xfrm rot="16433505">
            <a:off x="22648859" y="3476631"/>
            <a:ext cx="150810" cy="157159"/>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39" name="Shape 173"/>
          <p:cNvSpPr/>
          <p:nvPr/>
        </p:nvSpPr>
        <p:spPr>
          <a:xfrm rot="16433505">
            <a:off x="22920323" y="3508379"/>
            <a:ext cx="115886" cy="115886"/>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40" name="Shape 174"/>
          <p:cNvSpPr/>
          <p:nvPr/>
        </p:nvSpPr>
        <p:spPr>
          <a:xfrm rot="16433505">
            <a:off x="23101298" y="3503617"/>
            <a:ext cx="150809" cy="157160"/>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41" name="Shape 175"/>
          <p:cNvSpPr/>
          <p:nvPr/>
        </p:nvSpPr>
        <p:spPr>
          <a:xfrm rot="16433505">
            <a:off x="23372760" y="3543304"/>
            <a:ext cx="115887" cy="11588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42" name="Shape 130"/>
          <p:cNvSpPr/>
          <p:nvPr/>
        </p:nvSpPr>
        <p:spPr>
          <a:xfrm rot="7945694">
            <a:off x="20534329" y="5294316"/>
            <a:ext cx="344479" cy="344480"/>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345" name="Group 133"/>
          <p:cNvGrpSpPr/>
          <p:nvPr/>
        </p:nvGrpSpPr>
        <p:grpSpPr>
          <a:xfrm>
            <a:off x="24066855" y="4105618"/>
            <a:ext cx="486676" cy="486676"/>
            <a:chOff x="0" y="0"/>
            <a:chExt cx="486675" cy="486675"/>
          </a:xfrm>
        </p:grpSpPr>
        <p:sp>
          <p:nvSpPr>
            <p:cNvPr id="343" name="Shape 131"/>
            <p:cNvSpPr/>
            <p:nvPr/>
          </p:nvSpPr>
          <p:spPr>
            <a:xfrm rot="7945694">
              <a:off x="136179" y="136184"/>
              <a:ext cx="214308" cy="214308"/>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44" name="Shape 132"/>
            <p:cNvSpPr/>
            <p:nvPr/>
          </p:nvSpPr>
          <p:spPr>
            <a:xfrm rot="7945694">
              <a:off x="71098" y="71098"/>
              <a:ext cx="344479" cy="344479"/>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346" name="Shape 135"/>
          <p:cNvSpPr/>
          <p:nvPr/>
        </p:nvSpPr>
        <p:spPr>
          <a:xfrm rot="7945694">
            <a:off x="24326860" y="7188202"/>
            <a:ext cx="215896" cy="21589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47" name="Shape 136"/>
          <p:cNvSpPr/>
          <p:nvPr/>
        </p:nvSpPr>
        <p:spPr>
          <a:xfrm rot="7945694">
            <a:off x="23231485" y="5810252"/>
            <a:ext cx="215896" cy="215895"/>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48" name="Shape 137"/>
          <p:cNvSpPr/>
          <p:nvPr/>
        </p:nvSpPr>
        <p:spPr>
          <a:xfrm rot="7945694">
            <a:off x="23116390" y="4612483"/>
            <a:ext cx="192084" cy="193671"/>
          </a:xfrm>
          <a:prstGeom prst="ellipse">
            <a:avLst/>
          </a:prstGeom>
          <a:ln w="50800">
            <a:solidFill>
              <a:srgbClr val="000000"/>
            </a:solidFill>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49" name="Shape 163"/>
          <p:cNvSpPr/>
          <p:nvPr/>
        </p:nvSpPr>
        <p:spPr>
          <a:xfrm flipH="1" flipV="1">
            <a:off x="20700565" y="5474816"/>
            <a:ext cx="2548806" cy="432744"/>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350" name="Shape 164"/>
          <p:cNvSpPr/>
          <p:nvPr/>
        </p:nvSpPr>
        <p:spPr>
          <a:xfrm flipH="1" flipV="1">
            <a:off x="20617323" y="5398410"/>
            <a:ext cx="3766217" cy="1844443"/>
          </a:xfrm>
          <a:prstGeom prst="line">
            <a:avLst/>
          </a:prstGeom>
          <a:ln w="12700">
            <a:solidFill>
              <a:srgbClr val="000000"/>
            </a:solidFill>
            <a:miter lim="400000"/>
          </a:ln>
        </p:spPr>
        <p:txBody>
          <a:bodyPr lIns="45718" tIns="45718" rIns="45718" bIns="45718"/>
          <a:lstStyle/>
          <a:p>
            <a:pPr>
              <a:defRPr>
                <a:solidFill>
                  <a:srgbClr val="FFFFFF"/>
                </a:solidFill>
              </a:defRPr>
            </a:pPr>
            <a:endParaRPr/>
          </a:p>
        </p:txBody>
      </p:sp>
      <p:sp>
        <p:nvSpPr>
          <p:cNvPr id="351" name="Shape 167"/>
          <p:cNvSpPr/>
          <p:nvPr/>
        </p:nvSpPr>
        <p:spPr>
          <a:xfrm rot="7945694">
            <a:off x="23395001" y="4433890"/>
            <a:ext cx="290506" cy="290506"/>
          </a:xfrm>
          <a:prstGeom prst="ellipse">
            <a:avLst/>
          </a:prstGeom>
          <a:solidFill>
            <a:srgbClr val="000000"/>
          </a:solidFill>
          <a:ln w="12700">
            <a:miter lim="400000"/>
          </a:ln>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260"/>
                                        </p:tgtEl>
                                        <p:attrNameLst>
                                          <p:attrName>style.visibility</p:attrName>
                                        </p:attrNameLst>
                                      </p:cBhvr>
                                      <p:to>
                                        <p:strVal val="visible"/>
                                      </p:to>
                                    </p:set>
                                    <p:anim calcmode="lin" valueType="num">
                                      <p:cBhvr>
                                        <p:cTn id="7" dur="500" fill="hold"/>
                                        <p:tgtEl>
                                          <p:spTgt spid="260"/>
                                        </p:tgtEl>
                                        <p:attrNameLst>
                                          <p:attrName>ppt_x</p:attrName>
                                        </p:attrNameLst>
                                      </p:cBhvr>
                                      <p:tavLst>
                                        <p:tav tm="0">
                                          <p:val>
                                            <p:strVal val="0-#ppt_w/2"/>
                                          </p:val>
                                        </p:tav>
                                        <p:tav tm="100000">
                                          <p:val>
                                            <p:strVal val="#ppt_x"/>
                                          </p:val>
                                        </p:tav>
                                      </p:tavLst>
                                    </p:anim>
                                    <p:anim calcmode="lin" valueType="num">
                                      <p:cBhvr>
                                        <p:cTn id="8" dur="500" fill="hold"/>
                                        <p:tgtEl>
                                          <p:spTgt spid="2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262"/>
                                        </p:tgtEl>
                                        <p:attrNameLst>
                                          <p:attrName>style.visibility</p:attrName>
                                        </p:attrNameLst>
                                      </p:cBhvr>
                                      <p:to>
                                        <p:strVal val="visible"/>
                                      </p:to>
                                    </p:set>
                                    <p:anim calcmode="lin" valueType="num">
                                      <p:cBhvr>
                                        <p:cTn id="12" dur="300" fill="hold"/>
                                        <p:tgtEl>
                                          <p:spTgt spid="262"/>
                                        </p:tgtEl>
                                        <p:attrNameLst>
                                          <p:attrName>ppt_w</p:attrName>
                                        </p:attrNameLst>
                                      </p:cBhvr>
                                      <p:tavLst>
                                        <p:tav tm="0">
                                          <p:val>
                                            <p:fltVal val="0"/>
                                          </p:val>
                                        </p:tav>
                                        <p:tav tm="100000">
                                          <p:val>
                                            <p:strVal val="#ppt_w"/>
                                          </p:val>
                                        </p:tav>
                                      </p:tavLst>
                                    </p:anim>
                                    <p:anim calcmode="lin" valueType="num">
                                      <p:cBhvr>
                                        <p:cTn id="13" dur="300" fill="hold"/>
                                        <p:tgtEl>
                                          <p:spTgt spid="262"/>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2" presetClass="entr" presetSubtype="1" fill="hold" grpId="3" nodeType="afterEffect">
                                  <p:stCondLst>
                                    <p:cond delay="0"/>
                                  </p:stCondLst>
                                  <p:iterate>
                                    <p:tmAbs val="0"/>
                                  </p:iterate>
                                  <p:childTnLst>
                                    <p:set>
                                      <p:cBhvr>
                                        <p:cTn id="16" fill="hold"/>
                                        <p:tgtEl>
                                          <p:spTgt spid="263"/>
                                        </p:tgtEl>
                                        <p:attrNameLst>
                                          <p:attrName>style.visibility</p:attrName>
                                        </p:attrNameLst>
                                      </p:cBhvr>
                                      <p:to>
                                        <p:strVal val="visible"/>
                                      </p:to>
                                    </p:set>
                                    <p:animEffect transition="in" filter="wipe(up)">
                                      <p:cBhvr>
                                        <p:cTn id="17" dur="500"/>
                                        <p:tgtEl>
                                          <p:spTgt spid="263"/>
                                        </p:tgtEl>
                                      </p:cBhvr>
                                    </p:animEffect>
                                  </p:childTnLst>
                                </p:cTn>
                              </p:par>
                            </p:childTnLst>
                          </p:cTn>
                        </p:par>
                        <p:par>
                          <p:cTn id="18" fill="hold">
                            <p:stCondLst>
                              <p:cond delay="1300"/>
                            </p:stCondLst>
                            <p:childTnLst>
                              <p:par>
                                <p:cTn id="19" presetID="9" presetClass="entr" fill="hold" grpId="4" nodeType="afterEffect">
                                  <p:stCondLst>
                                    <p:cond delay="0"/>
                                  </p:stCondLst>
                                  <p:iterate>
                                    <p:tmAbs val="0"/>
                                  </p:iterate>
                                  <p:childTnLst>
                                    <p:set>
                                      <p:cBhvr>
                                        <p:cTn id="20" fill="hold"/>
                                        <p:tgtEl>
                                          <p:spTgt spid="261"/>
                                        </p:tgtEl>
                                        <p:attrNameLst>
                                          <p:attrName>style.visibility</p:attrName>
                                        </p:attrNameLst>
                                      </p:cBhvr>
                                      <p:to>
                                        <p:strVal val="visible"/>
                                      </p:to>
                                    </p:set>
                                    <p:animEffect transition="in" filter="dissolve">
                                      <p:cBhvr>
                                        <p:cTn id="21" dur="500"/>
                                        <p:tgtEl>
                                          <p:spTgt spid="261"/>
                                        </p:tgtEl>
                                      </p:cBhvr>
                                    </p:animEffect>
                                  </p:childTnLst>
                                </p:cTn>
                              </p:par>
                            </p:childTnLst>
                          </p:cTn>
                        </p:par>
                        <p:par>
                          <p:cTn id="22" fill="hold">
                            <p:stCondLst>
                              <p:cond delay="1800"/>
                            </p:stCondLst>
                            <p:childTnLst>
                              <p:par>
                                <p:cTn id="23" presetID="2" presetClass="entr" presetSubtype="2" fill="hold" grpId="5" nodeType="afterEffect">
                                  <p:stCondLst>
                                    <p:cond delay="0"/>
                                  </p:stCondLst>
                                  <p:iterate>
                                    <p:tmAbs val="0"/>
                                  </p:iterate>
                                  <p:childTnLst>
                                    <p:set>
                                      <p:cBhvr>
                                        <p:cTn id="24" fill="hold"/>
                                        <p:tgtEl>
                                          <p:spTgt spid="264"/>
                                        </p:tgtEl>
                                        <p:attrNameLst>
                                          <p:attrName>style.visibility</p:attrName>
                                        </p:attrNameLst>
                                      </p:cBhvr>
                                      <p:to>
                                        <p:strVal val="visible"/>
                                      </p:to>
                                    </p:set>
                                    <p:anim calcmode="lin" valueType="num">
                                      <p:cBhvr>
                                        <p:cTn id="25" dur="500" fill="hold"/>
                                        <p:tgtEl>
                                          <p:spTgt spid="264"/>
                                        </p:tgtEl>
                                        <p:attrNameLst>
                                          <p:attrName>ppt_x</p:attrName>
                                        </p:attrNameLst>
                                      </p:cBhvr>
                                      <p:tavLst>
                                        <p:tav tm="0">
                                          <p:val>
                                            <p:strVal val="1+#ppt_w/2"/>
                                          </p:val>
                                        </p:tav>
                                        <p:tav tm="100000">
                                          <p:val>
                                            <p:strVal val="#ppt_x"/>
                                          </p:val>
                                        </p:tav>
                                      </p:tavLst>
                                    </p:anim>
                                    <p:anim calcmode="lin" valueType="num">
                                      <p:cBhvr>
                                        <p:cTn id="26" dur="500" fill="hold"/>
                                        <p:tgtEl>
                                          <p:spTgt spid="264"/>
                                        </p:tgtEl>
                                        <p:attrNameLst>
                                          <p:attrName>ppt_y</p:attrName>
                                        </p:attrNameLst>
                                      </p:cBhvr>
                                      <p:tavLst>
                                        <p:tav tm="0">
                                          <p:val>
                                            <p:strVal val="#ppt_y"/>
                                          </p:val>
                                        </p:tav>
                                        <p:tav tm="100000">
                                          <p:val>
                                            <p:strVal val="#ppt_y"/>
                                          </p:val>
                                        </p:tav>
                                      </p:tavLst>
                                    </p:anim>
                                  </p:childTnLst>
                                </p:cTn>
                              </p:par>
                            </p:childTnLst>
                          </p:cTn>
                        </p:par>
                        <p:par>
                          <p:cTn id="27" fill="hold">
                            <p:stCondLst>
                              <p:cond delay="2300"/>
                            </p:stCondLst>
                            <p:childTnLst>
                              <p:par>
                                <p:cTn id="28" presetID="2" presetClass="entr" presetSubtype="2" fill="hold" grpId="6" nodeType="afterEffect">
                                  <p:stCondLst>
                                    <p:cond delay="0"/>
                                  </p:stCondLst>
                                  <p:iterate>
                                    <p:tmAbs val="0"/>
                                  </p:iterate>
                                  <p:childTnLst>
                                    <p:set>
                                      <p:cBhvr>
                                        <p:cTn id="29" fill="hold"/>
                                        <p:tgtEl>
                                          <p:spTgt spid="265"/>
                                        </p:tgtEl>
                                        <p:attrNameLst>
                                          <p:attrName>style.visibility</p:attrName>
                                        </p:attrNameLst>
                                      </p:cBhvr>
                                      <p:to>
                                        <p:strVal val="visible"/>
                                      </p:to>
                                    </p:set>
                                    <p:anim calcmode="lin" valueType="num">
                                      <p:cBhvr>
                                        <p:cTn id="30" dur="500" fill="hold"/>
                                        <p:tgtEl>
                                          <p:spTgt spid="265"/>
                                        </p:tgtEl>
                                        <p:attrNameLst>
                                          <p:attrName>ppt_x</p:attrName>
                                        </p:attrNameLst>
                                      </p:cBhvr>
                                      <p:tavLst>
                                        <p:tav tm="0">
                                          <p:val>
                                            <p:strVal val="1+#ppt_w/2"/>
                                          </p:val>
                                        </p:tav>
                                        <p:tav tm="100000">
                                          <p:val>
                                            <p:strVal val="#ppt_x"/>
                                          </p:val>
                                        </p:tav>
                                      </p:tavLst>
                                    </p:anim>
                                    <p:anim calcmode="lin" valueType="num">
                                      <p:cBhvr>
                                        <p:cTn id="31" dur="500" fill="hold"/>
                                        <p:tgtEl>
                                          <p:spTgt spid="265"/>
                                        </p:tgtEl>
                                        <p:attrNameLst>
                                          <p:attrName>ppt_y</p:attrName>
                                        </p:attrNameLst>
                                      </p:cBhvr>
                                      <p:tavLst>
                                        <p:tav tm="0">
                                          <p:val>
                                            <p:strVal val="#ppt_y"/>
                                          </p:val>
                                        </p:tav>
                                        <p:tav tm="100000">
                                          <p:val>
                                            <p:strVal val="#ppt_y"/>
                                          </p:val>
                                        </p:tav>
                                      </p:tavLst>
                                    </p:anim>
                                  </p:childTnLst>
                                </p:cTn>
                              </p:par>
                            </p:childTnLst>
                          </p:cTn>
                        </p:par>
                        <p:par>
                          <p:cTn id="32" fill="hold">
                            <p:stCondLst>
                              <p:cond delay="2800"/>
                            </p:stCondLst>
                            <p:childTnLst>
                              <p:par>
                                <p:cTn id="33" presetID="2" presetClass="entr" presetSubtype="2" fill="hold" grpId="7" nodeType="afterEffect">
                                  <p:stCondLst>
                                    <p:cond delay="0"/>
                                  </p:stCondLst>
                                  <p:iterate>
                                    <p:tmAbs val="0"/>
                                  </p:iterate>
                                  <p:childTnLst>
                                    <p:set>
                                      <p:cBhvr>
                                        <p:cTn id="34" fill="hold"/>
                                        <p:tgtEl>
                                          <p:spTgt spid="266"/>
                                        </p:tgtEl>
                                        <p:attrNameLst>
                                          <p:attrName>style.visibility</p:attrName>
                                        </p:attrNameLst>
                                      </p:cBhvr>
                                      <p:to>
                                        <p:strVal val="visible"/>
                                      </p:to>
                                    </p:set>
                                    <p:anim calcmode="lin" valueType="num">
                                      <p:cBhvr>
                                        <p:cTn id="35" dur="500" fill="hold"/>
                                        <p:tgtEl>
                                          <p:spTgt spid="266"/>
                                        </p:tgtEl>
                                        <p:attrNameLst>
                                          <p:attrName>ppt_x</p:attrName>
                                        </p:attrNameLst>
                                      </p:cBhvr>
                                      <p:tavLst>
                                        <p:tav tm="0">
                                          <p:val>
                                            <p:strVal val="1+#ppt_w/2"/>
                                          </p:val>
                                        </p:tav>
                                        <p:tav tm="100000">
                                          <p:val>
                                            <p:strVal val="#ppt_x"/>
                                          </p:val>
                                        </p:tav>
                                      </p:tavLst>
                                    </p:anim>
                                    <p:anim calcmode="lin" valueType="num">
                                      <p:cBhvr>
                                        <p:cTn id="36" dur="500" fill="hold"/>
                                        <p:tgtEl>
                                          <p:spTgt spid="266"/>
                                        </p:tgtEl>
                                        <p:attrNameLst>
                                          <p:attrName>ppt_y</p:attrName>
                                        </p:attrNameLst>
                                      </p:cBhvr>
                                      <p:tavLst>
                                        <p:tav tm="0">
                                          <p:val>
                                            <p:strVal val="#ppt_y"/>
                                          </p:val>
                                        </p:tav>
                                        <p:tav tm="100000">
                                          <p:val>
                                            <p:strVal val="#ppt_y"/>
                                          </p:val>
                                        </p:tav>
                                      </p:tavLst>
                                    </p:anim>
                                  </p:childTnLst>
                                </p:cTn>
                              </p:par>
                            </p:childTnLst>
                          </p:cTn>
                        </p:par>
                        <p:par>
                          <p:cTn id="37" fill="hold">
                            <p:stCondLst>
                              <p:cond delay="3300"/>
                            </p:stCondLst>
                            <p:childTnLst>
                              <p:par>
                                <p:cTn id="38" presetID="2" presetClass="entr" presetSubtype="2" fill="hold" grpId="8" nodeType="afterEffect">
                                  <p:stCondLst>
                                    <p:cond delay="0"/>
                                  </p:stCondLst>
                                  <p:iterate>
                                    <p:tmAbs val="0"/>
                                  </p:iterate>
                                  <p:childTnLst>
                                    <p:set>
                                      <p:cBhvr>
                                        <p:cTn id="39" fill="hold"/>
                                        <p:tgtEl>
                                          <p:spTgt spid="267"/>
                                        </p:tgtEl>
                                        <p:attrNameLst>
                                          <p:attrName>style.visibility</p:attrName>
                                        </p:attrNameLst>
                                      </p:cBhvr>
                                      <p:to>
                                        <p:strVal val="visible"/>
                                      </p:to>
                                    </p:set>
                                    <p:anim calcmode="lin" valueType="num">
                                      <p:cBhvr>
                                        <p:cTn id="40" dur="500" fill="hold"/>
                                        <p:tgtEl>
                                          <p:spTgt spid="267"/>
                                        </p:tgtEl>
                                        <p:attrNameLst>
                                          <p:attrName>ppt_x</p:attrName>
                                        </p:attrNameLst>
                                      </p:cBhvr>
                                      <p:tavLst>
                                        <p:tav tm="0">
                                          <p:val>
                                            <p:strVal val="1+#ppt_w/2"/>
                                          </p:val>
                                        </p:tav>
                                        <p:tav tm="100000">
                                          <p:val>
                                            <p:strVal val="#ppt_x"/>
                                          </p:val>
                                        </p:tav>
                                      </p:tavLst>
                                    </p:anim>
                                    <p:anim calcmode="lin" valueType="num">
                                      <p:cBhvr>
                                        <p:cTn id="41" dur="500" fill="hold"/>
                                        <p:tgtEl>
                                          <p:spTgt spid="267"/>
                                        </p:tgtEl>
                                        <p:attrNameLst>
                                          <p:attrName>ppt_y</p:attrName>
                                        </p:attrNameLst>
                                      </p:cBhvr>
                                      <p:tavLst>
                                        <p:tav tm="0">
                                          <p:val>
                                            <p:strVal val="#ppt_y"/>
                                          </p:val>
                                        </p:tav>
                                        <p:tav tm="100000">
                                          <p:val>
                                            <p:strVal val="#ppt_y"/>
                                          </p:val>
                                        </p:tav>
                                      </p:tavLst>
                                    </p:anim>
                                  </p:childTnLst>
                                </p:cTn>
                              </p:par>
                            </p:childTnLst>
                          </p:cTn>
                        </p:par>
                        <p:par>
                          <p:cTn id="42" fill="hold">
                            <p:stCondLst>
                              <p:cond delay="3800"/>
                            </p:stCondLst>
                            <p:childTnLst>
                              <p:par>
                                <p:cTn id="43" presetID="2" presetClass="entr" presetSubtype="2" fill="hold" grpId="9" nodeType="afterEffect">
                                  <p:stCondLst>
                                    <p:cond delay="0"/>
                                  </p:stCondLst>
                                  <p:iterate>
                                    <p:tmAbs val="0"/>
                                  </p:iterate>
                                  <p:childTnLst>
                                    <p:set>
                                      <p:cBhvr>
                                        <p:cTn id="44" fill="hold"/>
                                        <p:tgtEl>
                                          <p:spTgt spid="270"/>
                                        </p:tgtEl>
                                        <p:attrNameLst>
                                          <p:attrName>style.visibility</p:attrName>
                                        </p:attrNameLst>
                                      </p:cBhvr>
                                      <p:to>
                                        <p:strVal val="visible"/>
                                      </p:to>
                                    </p:set>
                                    <p:anim calcmode="lin" valueType="num">
                                      <p:cBhvr>
                                        <p:cTn id="45" dur="500" fill="hold"/>
                                        <p:tgtEl>
                                          <p:spTgt spid="270"/>
                                        </p:tgtEl>
                                        <p:attrNameLst>
                                          <p:attrName>ppt_x</p:attrName>
                                        </p:attrNameLst>
                                      </p:cBhvr>
                                      <p:tavLst>
                                        <p:tav tm="0">
                                          <p:val>
                                            <p:strVal val="1+#ppt_w/2"/>
                                          </p:val>
                                        </p:tav>
                                        <p:tav tm="100000">
                                          <p:val>
                                            <p:strVal val="#ppt_x"/>
                                          </p:val>
                                        </p:tav>
                                      </p:tavLst>
                                    </p:anim>
                                    <p:anim calcmode="lin" valueType="num">
                                      <p:cBhvr>
                                        <p:cTn id="46" dur="500" fill="hold"/>
                                        <p:tgtEl>
                                          <p:spTgt spid="270"/>
                                        </p:tgtEl>
                                        <p:attrNameLst>
                                          <p:attrName>ppt_y</p:attrName>
                                        </p:attrNameLst>
                                      </p:cBhvr>
                                      <p:tavLst>
                                        <p:tav tm="0">
                                          <p:val>
                                            <p:strVal val="#ppt_y"/>
                                          </p:val>
                                        </p:tav>
                                        <p:tav tm="100000">
                                          <p:val>
                                            <p:strVal val="#ppt_y"/>
                                          </p:val>
                                        </p:tav>
                                      </p:tavLst>
                                    </p:anim>
                                  </p:childTnLst>
                                </p:cTn>
                              </p:par>
                            </p:childTnLst>
                          </p:cTn>
                        </p:par>
                        <p:par>
                          <p:cTn id="47" fill="hold">
                            <p:stCondLst>
                              <p:cond delay="4300"/>
                            </p:stCondLst>
                            <p:childTnLst>
                              <p:par>
                                <p:cTn id="48" presetID="2" presetClass="entr" presetSubtype="2" fill="hold" grpId="10" nodeType="afterEffect">
                                  <p:stCondLst>
                                    <p:cond delay="0"/>
                                  </p:stCondLst>
                                  <p:iterate>
                                    <p:tmAbs val="0"/>
                                  </p:iterate>
                                  <p:childTnLst>
                                    <p:set>
                                      <p:cBhvr>
                                        <p:cTn id="49" fill="hold"/>
                                        <p:tgtEl>
                                          <p:spTgt spid="271"/>
                                        </p:tgtEl>
                                        <p:attrNameLst>
                                          <p:attrName>style.visibility</p:attrName>
                                        </p:attrNameLst>
                                      </p:cBhvr>
                                      <p:to>
                                        <p:strVal val="visible"/>
                                      </p:to>
                                    </p:set>
                                    <p:anim calcmode="lin" valueType="num">
                                      <p:cBhvr>
                                        <p:cTn id="50" dur="500" fill="hold"/>
                                        <p:tgtEl>
                                          <p:spTgt spid="271"/>
                                        </p:tgtEl>
                                        <p:attrNameLst>
                                          <p:attrName>ppt_x</p:attrName>
                                        </p:attrNameLst>
                                      </p:cBhvr>
                                      <p:tavLst>
                                        <p:tav tm="0">
                                          <p:val>
                                            <p:strVal val="1+#ppt_w/2"/>
                                          </p:val>
                                        </p:tav>
                                        <p:tav tm="100000">
                                          <p:val>
                                            <p:strVal val="#ppt_x"/>
                                          </p:val>
                                        </p:tav>
                                      </p:tavLst>
                                    </p:anim>
                                    <p:anim calcmode="lin" valueType="num">
                                      <p:cBhvr>
                                        <p:cTn id="51" dur="500" fill="hold"/>
                                        <p:tgtEl>
                                          <p:spTgt spid="271"/>
                                        </p:tgtEl>
                                        <p:attrNameLst>
                                          <p:attrName>ppt_y</p:attrName>
                                        </p:attrNameLst>
                                      </p:cBhvr>
                                      <p:tavLst>
                                        <p:tav tm="0">
                                          <p:val>
                                            <p:strVal val="#ppt_y"/>
                                          </p:val>
                                        </p:tav>
                                        <p:tav tm="100000">
                                          <p:val>
                                            <p:strVal val="#ppt_y"/>
                                          </p:val>
                                        </p:tav>
                                      </p:tavLst>
                                    </p:anim>
                                  </p:childTnLst>
                                </p:cTn>
                              </p:par>
                            </p:childTnLst>
                          </p:cTn>
                        </p:par>
                        <p:par>
                          <p:cTn id="52" fill="hold">
                            <p:stCondLst>
                              <p:cond delay="4800"/>
                            </p:stCondLst>
                            <p:childTnLst>
                              <p:par>
                                <p:cTn id="53" presetID="2" presetClass="entr" presetSubtype="2" fill="hold" grpId="11" nodeType="afterEffect">
                                  <p:stCondLst>
                                    <p:cond delay="0"/>
                                  </p:stCondLst>
                                  <p:iterate>
                                    <p:tmAbs val="0"/>
                                  </p:iterate>
                                  <p:childTnLst>
                                    <p:set>
                                      <p:cBhvr>
                                        <p:cTn id="54" fill="hold"/>
                                        <p:tgtEl>
                                          <p:spTgt spid="272"/>
                                        </p:tgtEl>
                                        <p:attrNameLst>
                                          <p:attrName>style.visibility</p:attrName>
                                        </p:attrNameLst>
                                      </p:cBhvr>
                                      <p:to>
                                        <p:strVal val="visible"/>
                                      </p:to>
                                    </p:set>
                                    <p:anim calcmode="lin" valueType="num">
                                      <p:cBhvr>
                                        <p:cTn id="55" dur="500" fill="hold"/>
                                        <p:tgtEl>
                                          <p:spTgt spid="272"/>
                                        </p:tgtEl>
                                        <p:attrNameLst>
                                          <p:attrName>ppt_x</p:attrName>
                                        </p:attrNameLst>
                                      </p:cBhvr>
                                      <p:tavLst>
                                        <p:tav tm="0">
                                          <p:val>
                                            <p:strVal val="1+#ppt_w/2"/>
                                          </p:val>
                                        </p:tav>
                                        <p:tav tm="100000">
                                          <p:val>
                                            <p:strVal val="#ppt_x"/>
                                          </p:val>
                                        </p:tav>
                                      </p:tavLst>
                                    </p:anim>
                                    <p:anim calcmode="lin" valueType="num">
                                      <p:cBhvr>
                                        <p:cTn id="56" dur="500" fill="hold"/>
                                        <p:tgtEl>
                                          <p:spTgt spid="272"/>
                                        </p:tgtEl>
                                        <p:attrNameLst>
                                          <p:attrName>ppt_y</p:attrName>
                                        </p:attrNameLst>
                                      </p:cBhvr>
                                      <p:tavLst>
                                        <p:tav tm="0">
                                          <p:val>
                                            <p:strVal val="#ppt_y"/>
                                          </p:val>
                                        </p:tav>
                                        <p:tav tm="100000">
                                          <p:val>
                                            <p:strVal val="#ppt_y"/>
                                          </p:val>
                                        </p:tav>
                                      </p:tavLst>
                                    </p:anim>
                                  </p:childTnLst>
                                </p:cTn>
                              </p:par>
                            </p:childTnLst>
                          </p:cTn>
                        </p:par>
                        <p:par>
                          <p:cTn id="57" fill="hold">
                            <p:stCondLst>
                              <p:cond delay="5300"/>
                            </p:stCondLst>
                            <p:childTnLst>
                              <p:par>
                                <p:cTn id="58" presetID="2" presetClass="entr" presetSubtype="2" fill="hold" grpId="12" nodeType="afterEffect">
                                  <p:stCondLst>
                                    <p:cond delay="0"/>
                                  </p:stCondLst>
                                  <p:iterate>
                                    <p:tmAbs val="0"/>
                                  </p:iterate>
                                  <p:childTnLst>
                                    <p:set>
                                      <p:cBhvr>
                                        <p:cTn id="59" fill="hold"/>
                                        <p:tgtEl>
                                          <p:spTgt spid="273"/>
                                        </p:tgtEl>
                                        <p:attrNameLst>
                                          <p:attrName>style.visibility</p:attrName>
                                        </p:attrNameLst>
                                      </p:cBhvr>
                                      <p:to>
                                        <p:strVal val="visible"/>
                                      </p:to>
                                    </p:set>
                                    <p:anim calcmode="lin" valueType="num">
                                      <p:cBhvr>
                                        <p:cTn id="60" dur="500" fill="hold"/>
                                        <p:tgtEl>
                                          <p:spTgt spid="273"/>
                                        </p:tgtEl>
                                        <p:attrNameLst>
                                          <p:attrName>ppt_x</p:attrName>
                                        </p:attrNameLst>
                                      </p:cBhvr>
                                      <p:tavLst>
                                        <p:tav tm="0">
                                          <p:val>
                                            <p:strVal val="1+#ppt_w/2"/>
                                          </p:val>
                                        </p:tav>
                                        <p:tav tm="100000">
                                          <p:val>
                                            <p:strVal val="#ppt_x"/>
                                          </p:val>
                                        </p:tav>
                                      </p:tavLst>
                                    </p:anim>
                                    <p:anim calcmode="lin" valueType="num">
                                      <p:cBhvr>
                                        <p:cTn id="61" dur="500" fill="hold"/>
                                        <p:tgtEl>
                                          <p:spTgt spid="273"/>
                                        </p:tgtEl>
                                        <p:attrNameLst>
                                          <p:attrName>ppt_y</p:attrName>
                                        </p:attrNameLst>
                                      </p:cBhvr>
                                      <p:tavLst>
                                        <p:tav tm="0">
                                          <p:val>
                                            <p:strVal val="#ppt_y"/>
                                          </p:val>
                                        </p:tav>
                                        <p:tav tm="100000">
                                          <p:val>
                                            <p:strVal val="#ppt_y"/>
                                          </p:val>
                                        </p:tav>
                                      </p:tavLst>
                                    </p:anim>
                                  </p:childTnLst>
                                </p:cTn>
                              </p:par>
                            </p:childTnLst>
                          </p:cTn>
                        </p:par>
                        <p:par>
                          <p:cTn id="62" fill="hold">
                            <p:stCondLst>
                              <p:cond delay="5800"/>
                            </p:stCondLst>
                            <p:childTnLst>
                              <p:par>
                                <p:cTn id="63" presetID="2" presetClass="entr" presetSubtype="2" fill="hold" grpId="13" nodeType="afterEffect">
                                  <p:stCondLst>
                                    <p:cond delay="0"/>
                                  </p:stCondLst>
                                  <p:iterate>
                                    <p:tmAbs val="0"/>
                                  </p:iterate>
                                  <p:childTnLst>
                                    <p:set>
                                      <p:cBhvr>
                                        <p:cTn id="64" fill="hold"/>
                                        <p:tgtEl>
                                          <p:spTgt spid="274"/>
                                        </p:tgtEl>
                                        <p:attrNameLst>
                                          <p:attrName>style.visibility</p:attrName>
                                        </p:attrNameLst>
                                      </p:cBhvr>
                                      <p:to>
                                        <p:strVal val="visible"/>
                                      </p:to>
                                    </p:set>
                                    <p:anim calcmode="lin" valueType="num">
                                      <p:cBhvr>
                                        <p:cTn id="65" dur="500" fill="hold"/>
                                        <p:tgtEl>
                                          <p:spTgt spid="274"/>
                                        </p:tgtEl>
                                        <p:attrNameLst>
                                          <p:attrName>ppt_x</p:attrName>
                                        </p:attrNameLst>
                                      </p:cBhvr>
                                      <p:tavLst>
                                        <p:tav tm="0">
                                          <p:val>
                                            <p:strVal val="1+#ppt_w/2"/>
                                          </p:val>
                                        </p:tav>
                                        <p:tav tm="100000">
                                          <p:val>
                                            <p:strVal val="#ppt_x"/>
                                          </p:val>
                                        </p:tav>
                                      </p:tavLst>
                                    </p:anim>
                                    <p:anim calcmode="lin" valueType="num">
                                      <p:cBhvr>
                                        <p:cTn id="66" dur="500" fill="hold"/>
                                        <p:tgtEl>
                                          <p:spTgt spid="274"/>
                                        </p:tgtEl>
                                        <p:attrNameLst>
                                          <p:attrName>ppt_y</p:attrName>
                                        </p:attrNameLst>
                                      </p:cBhvr>
                                      <p:tavLst>
                                        <p:tav tm="0">
                                          <p:val>
                                            <p:strVal val="#ppt_y"/>
                                          </p:val>
                                        </p:tav>
                                        <p:tav tm="100000">
                                          <p:val>
                                            <p:strVal val="#ppt_y"/>
                                          </p:val>
                                        </p:tav>
                                      </p:tavLst>
                                    </p:anim>
                                  </p:childTnLst>
                                </p:cTn>
                              </p:par>
                            </p:childTnLst>
                          </p:cTn>
                        </p:par>
                        <p:par>
                          <p:cTn id="67" fill="hold">
                            <p:stCondLst>
                              <p:cond delay="6300"/>
                            </p:stCondLst>
                            <p:childTnLst>
                              <p:par>
                                <p:cTn id="68" presetID="2" presetClass="entr" presetSubtype="2" fill="hold" grpId="14" nodeType="afterEffect">
                                  <p:stCondLst>
                                    <p:cond delay="0"/>
                                  </p:stCondLst>
                                  <p:iterate>
                                    <p:tmAbs val="0"/>
                                  </p:iterate>
                                  <p:childTnLst>
                                    <p:set>
                                      <p:cBhvr>
                                        <p:cTn id="69" fill="hold"/>
                                        <p:tgtEl>
                                          <p:spTgt spid="275"/>
                                        </p:tgtEl>
                                        <p:attrNameLst>
                                          <p:attrName>style.visibility</p:attrName>
                                        </p:attrNameLst>
                                      </p:cBhvr>
                                      <p:to>
                                        <p:strVal val="visible"/>
                                      </p:to>
                                    </p:set>
                                    <p:anim calcmode="lin" valueType="num">
                                      <p:cBhvr>
                                        <p:cTn id="70" dur="500" fill="hold"/>
                                        <p:tgtEl>
                                          <p:spTgt spid="275"/>
                                        </p:tgtEl>
                                        <p:attrNameLst>
                                          <p:attrName>ppt_x</p:attrName>
                                        </p:attrNameLst>
                                      </p:cBhvr>
                                      <p:tavLst>
                                        <p:tav tm="0">
                                          <p:val>
                                            <p:strVal val="1+#ppt_w/2"/>
                                          </p:val>
                                        </p:tav>
                                        <p:tav tm="100000">
                                          <p:val>
                                            <p:strVal val="#ppt_x"/>
                                          </p:val>
                                        </p:tav>
                                      </p:tavLst>
                                    </p:anim>
                                    <p:anim calcmode="lin" valueType="num">
                                      <p:cBhvr>
                                        <p:cTn id="71" dur="500" fill="hold"/>
                                        <p:tgtEl>
                                          <p:spTgt spid="275"/>
                                        </p:tgtEl>
                                        <p:attrNameLst>
                                          <p:attrName>ppt_y</p:attrName>
                                        </p:attrNameLst>
                                      </p:cBhvr>
                                      <p:tavLst>
                                        <p:tav tm="0">
                                          <p:val>
                                            <p:strVal val="#ppt_y"/>
                                          </p:val>
                                        </p:tav>
                                        <p:tav tm="100000">
                                          <p:val>
                                            <p:strVal val="#ppt_y"/>
                                          </p:val>
                                        </p:tav>
                                      </p:tavLst>
                                    </p:anim>
                                  </p:childTnLst>
                                </p:cTn>
                              </p:par>
                            </p:childTnLst>
                          </p:cTn>
                        </p:par>
                        <p:par>
                          <p:cTn id="72" fill="hold">
                            <p:stCondLst>
                              <p:cond delay="6800"/>
                            </p:stCondLst>
                            <p:childTnLst>
                              <p:par>
                                <p:cTn id="73" presetID="2" presetClass="entr" presetSubtype="2" fill="hold" grpId="15" nodeType="afterEffect">
                                  <p:stCondLst>
                                    <p:cond delay="0"/>
                                  </p:stCondLst>
                                  <p:iterate>
                                    <p:tmAbs val="0"/>
                                  </p:iterate>
                                  <p:childTnLst>
                                    <p:set>
                                      <p:cBhvr>
                                        <p:cTn id="74" fill="hold"/>
                                        <p:tgtEl>
                                          <p:spTgt spid="276"/>
                                        </p:tgtEl>
                                        <p:attrNameLst>
                                          <p:attrName>style.visibility</p:attrName>
                                        </p:attrNameLst>
                                      </p:cBhvr>
                                      <p:to>
                                        <p:strVal val="visible"/>
                                      </p:to>
                                    </p:set>
                                    <p:anim calcmode="lin" valueType="num">
                                      <p:cBhvr>
                                        <p:cTn id="75" dur="500" fill="hold"/>
                                        <p:tgtEl>
                                          <p:spTgt spid="276"/>
                                        </p:tgtEl>
                                        <p:attrNameLst>
                                          <p:attrName>ppt_x</p:attrName>
                                        </p:attrNameLst>
                                      </p:cBhvr>
                                      <p:tavLst>
                                        <p:tav tm="0">
                                          <p:val>
                                            <p:strVal val="1+#ppt_w/2"/>
                                          </p:val>
                                        </p:tav>
                                        <p:tav tm="100000">
                                          <p:val>
                                            <p:strVal val="#ppt_x"/>
                                          </p:val>
                                        </p:tav>
                                      </p:tavLst>
                                    </p:anim>
                                    <p:anim calcmode="lin" valueType="num">
                                      <p:cBhvr>
                                        <p:cTn id="76" dur="500" fill="hold"/>
                                        <p:tgtEl>
                                          <p:spTgt spid="276"/>
                                        </p:tgtEl>
                                        <p:attrNameLst>
                                          <p:attrName>ppt_y</p:attrName>
                                        </p:attrNameLst>
                                      </p:cBhvr>
                                      <p:tavLst>
                                        <p:tav tm="0">
                                          <p:val>
                                            <p:strVal val="#ppt_y"/>
                                          </p:val>
                                        </p:tav>
                                        <p:tav tm="100000">
                                          <p:val>
                                            <p:strVal val="#ppt_y"/>
                                          </p:val>
                                        </p:tav>
                                      </p:tavLst>
                                    </p:anim>
                                  </p:childTnLst>
                                </p:cTn>
                              </p:par>
                            </p:childTnLst>
                          </p:cTn>
                        </p:par>
                        <p:par>
                          <p:cTn id="77" fill="hold">
                            <p:stCondLst>
                              <p:cond delay="7300"/>
                            </p:stCondLst>
                            <p:childTnLst>
                              <p:par>
                                <p:cTn id="78" presetID="2" presetClass="entr" presetSubtype="2" fill="hold" grpId="16" nodeType="afterEffect">
                                  <p:stCondLst>
                                    <p:cond delay="0"/>
                                  </p:stCondLst>
                                  <p:iterate>
                                    <p:tmAbs val="0"/>
                                  </p:iterate>
                                  <p:childTnLst>
                                    <p:set>
                                      <p:cBhvr>
                                        <p:cTn id="79" fill="hold"/>
                                        <p:tgtEl>
                                          <p:spTgt spid="277"/>
                                        </p:tgtEl>
                                        <p:attrNameLst>
                                          <p:attrName>style.visibility</p:attrName>
                                        </p:attrNameLst>
                                      </p:cBhvr>
                                      <p:to>
                                        <p:strVal val="visible"/>
                                      </p:to>
                                    </p:set>
                                    <p:anim calcmode="lin" valueType="num">
                                      <p:cBhvr>
                                        <p:cTn id="80" dur="500" fill="hold"/>
                                        <p:tgtEl>
                                          <p:spTgt spid="277"/>
                                        </p:tgtEl>
                                        <p:attrNameLst>
                                          <p:attrName>ppt_x</p:attrName>
                                        </p:attrNameLst>
                                      </p:cBhvr>
                                      <p:tavLst>
                                        <p:tav tm="0">
                                          <p:val>
                                            <p:strVal val="1+#ppt_w/2"/>
                                          </p:val>
                                        </p:tav>
                                        <p:tav tm="100000">
                                          <p:val>
                                            <p:strVal val="#ppt_x"/>
                                          </p:val>
                                        </p:tav>
                                      </p:tavLst>
                                    </p:anim>
                                    <p:anim calcmode="lin" valueType="num">
                                      <p:cBhvr>
                                        <p:cTn id="81" dur="500" fill="hold"/>
                                        <p:tgtEl>
                                          <p:spTgt spid="277"/>
                                        </p:tgtEl>
                                        <p:attrNameLst>
                                          <p:attrName>ppt_y</p:attrName>
                                        </p:attrNameLst>
                                      </p:cBhvr>
                                      <p:tavLst>
                                        <p:tav tm="0">
                                          <p:val>
                                            <p:strVal val="#ppt_y"/>
                                          </p:val>
                                        </p:tav>
                                        <p:tav tm="100000">
                                          <p:val>
                                            <p:strVal val="#ppt_y"/>
                                          </p:val>
                                        </p:tav>
                                      </p:tavLst>
                                    </p:anim>
                                  </p:childTnLst>
                                </p:cTn>
                              </p:par>
                            </p:childTnLst>
                          </p:cTn>
                        </p:par>
                        <p:par>
                          <p:cTn id="82" fill="hold">
                            <p:stCondLst>
                              <p:cond delay="7800"/>
                            </p:stCondLst>
                            <p:childTnLst>
                              <p:par>
                                <p:cTn id="83" presetID="2" presetClass="entr" presetSubtype="2" fill="hold" grpId="17" nodeType="afterEffect">
                                  <p:stCondLst>
                                    <p:cond delay="0"/>
                                  </p:stCondLst>
                                  <p:iterate>
                                    <p:tmAbs val="0"/>
                                  </p:iterate>
                                  <p:childTnLst>
                                    <p:set>
                                      <p:cBhvr>
                                        <p:cTn id="84" fill="hold"/>
                                        <p:tgtEl>
                                          <p:spTgt spid="278"/>
                                        </p:tgtEl>
                                        <p:attrNameLst>
                                          <p:attrName>style.visibility</p:attrName>
                                        </p:attrNameLst>
                                      </p:cBhvr>
                                      <p:to>
                                        <p:strVal val="visible"/>
                                      </p:to>
                                    </p:set>
                                    <p:anim calcmode="lin" valueType="num">
                                      <p:cBhvr>
                                        <p:cTn id="85" dur="500" fill="hold"/>
                                        <p:tgtEl>
                                          <p:spTgt spid="278"/>
                                        </p:tgtEl>
                                        <p:attrNameLst>
                                          <p:attrName>ppt_x</p:attrName>
                                        </p:attrNameLst>
                                      </p:cBhvr>
                                      <p:tavLst>
                                        <p:tav tm="0">
                                          <p:val>
                                            <p:strVal val="1+#ppt_w/2"/>
                                          </p:val>
                                        </p:tav>
                                        <p:tav tm="100000">
                                          <p:val>
                                            <p:strVal val="#ppt_x"/>
                                          </p:val>
                                        </p:tav>
                                      </p:tavLst>
                                    </p:anim>
                                    <p:anim calcmode="lin" valueType="num">
                                      <p:cBhvr>
                                        <p:cTn id="86" dur="500" fill="hold"/>
                                        <p:tgtEl>
                                          <p:spTgt spid="278"/>
                                        </p:tgtEl>
                                        <p:attrNameLst>
                                          <p:attrName>ppt_y</p:attrName>
                                        </p:attrNameLst>
                                      </p:cBhvr>
                                      <p:tavLst>
                                        <p:tav tm="0">
                                          <p:val>
                                            <p:strVal val="#ppt_y"/>
                                          </p:val>
                                        </p:tav>
                                        <p:tav tm="100000">
                                          <p:val>
                                            <p:strVal val="#ppt_y"/>
                                          </p:val>
                                        </p:tav>
                                      </p:tavLst>
                                    </p:anim>
                                  </p:childTnLst>
                                </p:cTn>
                              </p:par>
                            </p:childTnLst>
                          </p:cTn>
                        </p:par>
                        <p:par>
                          <p:cTn id="87" fill="hold">
                            <p:stCondLst>
                              <p:cond delay="8300"/>
                            </p:stCondLst>
                            <p:childTnLst>
                              <p:par>
                                <p:cTn id="88" presetID="2" presetClass="entr" presetSubtype="2" fill="hold" grpId="18" nodeType="afterEffect">
                                  <p:stCondLst>
                                    <p:cond delay="0"/>
                                  </p:stCondLst>
                                  <p:iterate>
                                    <p:tmAbs val="0"/>
                                  </p:iterate>
                                  <p:childTnLst>
                                    <p:set>
                                      <p:cBhvr>
                                        <p:cTn id="89" fill="hold"/>
                                        <p:tgtEl>
                                          <p:spTgt spid="279"/>
                                        </p:tgtEl>
                                        <p:attrNameLst>
                                          <p:attrName>style.visibility</p:attrName>
                                        </p:attrNameLst>
                                      </p:cBhvr>
                                      <p:to>
                                        <p:strVal val="visible"/>
                                      </p:to>
                                    </p:set>
                                    <p:anim calcmode="lin" valueType="num">
                                      <p:cBhvr>
                                        <p:cTn id="90" dur="500" fill="hold"/>
                                        <p:tgtEl>
                                          <p:spTgt spid="279"/>
                                        </p:tgtEl>
                                        <p:attrNameLst>
                                          <p:attrName>ppt_x</p:attrName>
                                        </p:attrNameLst>
                                      </p:cBhvr>
                                      <p:tavLst>
                                        <p:tav tm="0">
                                          <p:val>
                                            <p:strVal val="1+#ppt_w/2"/>
                                          </p:val>
                                        </p:tav>
                                        <p:tav tm="100000">
                                          <p:val>
                                            <p:strVal val="#ppt_x"/>
                                          </p:val>
                                        </p:tav>
                                      </p:tavLst>
                                    </p:anim>
                                    <p:anim calcmode="lin" valueType="num">
                                      <p:cBhvr>
                                        <p:cTn id="91" dur="500" fill="hold"/>
                                        <p:tgtEl>
                                          <p:spTgt spid="279"/>
                                        </p:tgtEl>
                                        <p:attrNameLst>
                                          <p:attrName>ppt_y</p:attrName>
                                        </p:attrNameLst>
                                      </p:cBhvr>
                                      <p:tavLst>
                                        <p:tav tm="0">
                                          <p:val>
                                            <p:strVal val="#ppt_y"/>
                                          </p:val>
                                        </p:tav>
                                        <p:tav tm="100000">
                                          <p:val>
                                            <p:strVal val="#ppt_y"/>
                                          </p:val>
                                        </p:tav>
                                      </p:tavLst>
                                    </p:anim>
                                  </p:childTnLst>
                                </p:cTn>
                              </p:par>
                            </p:childTnLst>
                          </p:cTn>
                        </p:par>
                        <p:par>
                          <p:cTn id="92" fill="hold">
                            <p:stCondLst>
                              <p:cond delay="8800"/>
                            </p:stCondLst>
                            <p:childTnLst>
                              <p:par>
                                <p:cTn id="93" presetID="2" presetClass="entr" presetSubtype="2" fill="hold" grpId="19" nodeType="afterEffect">
                                  <p:stCondLst>
                                    <p:cond delay="0"/>
                                  </p:stCondLst>
                                  <p:iterate>
                                    <p:tmAbs val="0"/>
                                  </p:iterate>
                                  <p:childTnLst>
                                    <p:set>
                                      <p:cBhvr>
                                        <p:cTn id="94" fill="hold"/>
                                        <p:tgtEl>
                                          <p:spTgt spid="280"/>
                                        </p:tgtEl>
                                        <p:attrNameLst>
                                          <p:attrName>style.visibility</p:attrName>
                                        </p:attrNameLst>
                                      </p:cBhvr>
                                      <p:to>
                                        <p:strVal val="visible"/>
                                      </p:to>
                                    </p:set>
                                    <p:anim calcmode="lin" valueType="num">
                                      <p:cBhvr>
                                        <p:cTn id="95" dur="500" fill="hold"/>
                                        <p:tgtEl>
                                          <p:spTgt spid="280"/>
                                        </p:tgtEl>
                                        <p:attrNameLst>
                                          <p:attrName>ppt_x</p:attrName>
                                        </p:attrNameLst>
                                      </p:cBhvr>
                                      <p:tavLst>
                                        <p:tav tm="0">
                                          <p:val>
                                            <p:strVal val="1+#ppt_w/2"/>
                                          </p:val>
                                        </p:tav>
                                        <p:tav tm="100000">
                                          <p:val>
                                            <p:strVal val="#ppt_x"/>
                                          </p:val>
                                        </p:tav>
                                      </p:tavLst>
                                    </p:anim>
                                    <p:anim calcmode="lin" valueType="num">
                                      <p:cBhvr>
                                        <p:cTn id="96" dur="500" fill="hold"/>
                                        <p:tgtEl>
                                          <p:spTgt spid="280"/>
                                        </p:tgtEl>
                                        <p:attrNameLst>
                                          <p:attrName>ppt_y</p:attrName>
                                        </p:attrNameLst>
                                      </p:cBhvr>
                                      <p:tavLst>
                                        <p:tav tm="0">
                                          <p:val>
                                            <p:strVal val="#ppt_y"/>
                                          </p:val>
                                        </p:tav>
                                        <p:tav tm="100000">
                                          <p:val>
                                            <p:strVal val="#ppt_y"/>
                                          </p:val>
                                        </p:tav>
                                      </p:tavLst>
                                    </p:anim>
                                  </p:childTnLst>
                                </p:cTn>
                              </p:par>
                            </p:childTnLst>
                          </p:cTn>
                        </p:par>
                        <p:par>
                          <p:cTn id="97" fill="hold">
                            <p:stCondLst>
                              <p:cond delay="9300"/>
                            </p:stCondLst>
                            <p:childTnLst>
                              <p:par>
                                <p:cTn id="98" presetID="2" presetClass="entr" presetSubtype="2" fill="hold" grpId="20" nodeType="afterEffect">
                                  <p:stCondLst>
                                    <p:cond delay="0"/>
                                  </p:stCondLst>
                                  <p:iterate>
                                    <p:tmAbs val="0"/>
                                  </p:iterate>
                                  <p:childTnLst>
                                    <p:set>
                                      <p:cBhvr>
                                        <p:cTn id="99" fill="hold"/>
                                        <p:tgtEl>
                                          <p:spTgt spid="281"/>
                                        </p:tgtEl>
                                        <p:attrNameLst>
                                          <p:attrName>style.visibility</p:attrName>
                                        </p:attrNameLst>
                                      </p:cBhvr>
                                      <p:to>
                                        <p:strVal val="visible"/>
                                      </p:to>
                                    </p:set>
                                    <p:anim calcmode="lin" valueType="num">
                                      <p:cBhvr>
                                        <p:cTn id="100" dur="500" fill="hold"/>
                                        <p:tgtEl>
                                          <p:spTgt spid="281"/>
                                        </p:tgtEl>
                                        <p:attrNameLst>
                                          <p:attrName>ppt_x</p:attrName>
                                        </p:attrNameLst>
                                      </p:cBhvr>
                                      <p:tavLst>
                                        <p:tav tm="0">
                                          <p:val>
                                            <p:strVal val="1+#ppt_w/2"/>
                                          </p:val>
                                        </p:tav>
                                        <p:tav tm="100000">
                                          <p:val>
                                            <p:strVal val="#ppt_x"/>
                                          </p:val>
                                        </p:tav>
                                      </p:tavLst>
                                    </p:anim>
                                    <p:anim calcmode="lin" valueType="num">
                                      <p:cBhvr>
                                        <p:cTn id="101" dur="500" fill="hold"/>
                                        <p:tgtEl>
                                          <p:spTgt spid="281"/>
                                        </p:tgtEl>
                                        <p:attrNameLst>
                                          <p:attrName>ppt_y</p:attrName>
                                        </p:attrNameLst>
                                      </p:cBhvr>
                                      <p:tavLst>
                                        <p:tav tm="0">
                                          <p:val>
                                            <p:strVal val="#ppt_y"/>
                                          </p:val>
                                        </p:tav>
                                        <p:tav tm="100000">
                                          <p:val>
                                            <p:strVal val="#ppt_y"/>
                                          </p:val>
                                        </p:tav>
                                      </p:tavLst>
                                    </p:anim>
                                  </p:childTnLst>
                                </p:cTn>
                              </p:par>
                            </p:childTnLst>
                          </p:cTn>
                        </p:par>
                        <p:par>
                          <p:cTn id="102" fill="hold">
                            <p:stCondLst>
                              <p:cond delay="9800"/>
                            </p:stCondLst>
                            <p:childTnLst>
                              <p:par>
                                <p:cTn id="103" presetID="2" presetClass="entr" presetSubtype="2" fill="hold" grpId="21" nodeType="afterEffect">
                                  <p:stCondLst>
                                    <p:cond delay="0"/>
                                  </p:stCondLst>
                                  <p:iterate>
                                    <p:tmAbs val="0"/>
                                  </p:iterate>
                                  <p:childTnLst>
                                    <p:set>
                                      <p:cBhvr>
                                        <p:cTn id="104" fill="hold"/>
                                        <p:tgtEl>
                                          <p:spTgt spid="282"/>
                                        </p:tgtEl>
                                        <p:attrNameLst>
                                          <p:attrName>style.visibility</p:attrName>
                                        </p:attrNameLst>
                                      </p:cBhvr>
                                      <p:to>
                                        <p:strVal val="visible"/>
                                      </p:to>
                                    </p:set>
                                    <p:anim calcmode="lin" valueType="num">
                                      <p:cBhvr>
                                        <p:cTn id="105" dur="500" fill="hold"/>
                                        <p:tgtEl>
                                          <p:spTgt spid="282"/>
                                        </p:tgtEl>
                                        <p:attrNameLst>
                                          <p:attrName>ppt_x</p:attrName>
                                        </p:attrNameLst>
                                      </p:cBhvr>
                                      <p:tavLst>
                                        <p:tav tm="0">
                                          <p:val>
                                            <p:strVal val="1+#ppt_w/2"/>
                                          </p:val>
                                        </p:tav>
                                        <p:tav tm="100000">
                                          <p:val>
                                            <p:strVal val="#ppt_x"/>
                                          </p:val>
                                        </p:tav>
                                      </p:tavLst>
                                    </p:anim>
                                    <p:anim calcmode="lin" valueType="num">
                                      <p:cBhvr>
                                        <p:cTn id="106" dur="500" fill="hold"/>
                                        <p:tgtEl>
                                          <p:spTgt spid="282"/>
                                        </p:tgtEl>
                                        <p:attrNameLst>
                                          <p:attrName>ppt_y</p:attrName>
                                        </p:attrNameLst>
                                      </p:cBhvr>
                                      <p:tavLst>
                                        <p:tav tm="0">
                                          <p:val>
                                            <p:strVal val="#ppt_y"/>
                                          </p:val>
                                        </p:tav>
                                        <p:tav tm="100000">
                                          <p:val>
                                            <p:strVal val="#ppt_y"/>
                                          </p:val>
                                        </p:tav>
                                      </p:tavLst>
                                    </p:anim>
                                  </p:childTnLst>
                                </p:cTn>
                              </p:par>
                            </p:childTnLst>
                          </p:cTn>
                        </p:par>
                        <p:par>
                          <p:cTn id="107" fill="hold">
                            <p:stCondLst>
                              <p:cond delay="10300"/>
                            </p:stCondLst>
                            <p:childTnLst>
                              <p:par>
                                <p:cTn id="108" presetID="2" presetClass="entr" presetSubtype="2" fill="hold" grpId="22" nodeType="afterEffect">
                                  <p:stCondLst>
                                    <p:cond delay="0"/>
                                  </p:stCondLst>
                                  <p:iterate>
                                    <p:tmAbs val="0"/>
                                  </p:iterate>
                                  <p:childTnLst>
                                    <p:set>
                                      <p:cBhvr>
                                        <p:cTn id="109" fill="hold"/>
                                        <p:tgtEl>
                                          <p:spTgt spid="283"/>
                                        </p:tgtEl>
                                        <p:attrNameLst>
                                          <p:attrName>style.visibility</p:attrName>
                                        </p:attrNameLst>
                                      </p:cBhvr>
                                      <p:to>
                                        <p:strVal val="visible"/>
                                      </p:to>
                                    </p:set>
                                    <p:anim calcmode="lin" valueType="num">
                                      <p:cBhvr>
                                        <p:cTn id="110" dur="500" fill="hold"/>
                                        <p:tgtEl>
                                          <p:spTgt spid="283"/>
                                        </p:tgtEl>
                                        <p:attrNameLst>
                                          <p:attrName>ppt_x</p:attrName>
                                        </p:attrNameLst>
                                      </p:cBhvr>
                                      <p:tavLst>
                                        <p:tav tm="0">
                                          <p:val>
                                            <p:strVal val="1+#ppt_w/2"/>
                                          </p:val>
                                        </p:tav>
                                        <p:tav tm="100000">
                                          <p:val>
                                            <p:strVal val="#ppt_x"/>
                                          </p:val>
                                        </p:tav>
                                      </p:tavLst>
                                    </p:anim>
                                    <p:anim calcmode="lin" valueType="num">
                                      <p:cBhvr>
                                        <p:cTn id="111" dur="500" fill="hold"/>
                                        <p:tgtEl>
                                          <p:spTgt spid="283"/>
                                        </p:tgtEl>
                                        <p:attrNameLst>
                                          <p:attrName>ppt_y</p:attrName>
                                        </p:attrNameLst>
                                      </p:cBhvr>
                                      <p:tavLst>
                                        <p:tav tm="0">
                                          <p:val>
                                            <p:strVal val="#ppt_y"/>
                                          </p:val>
                                        </p:tav>
                                        <p:tav tm="100000">
                                          <p:val>
                                            <p:strVal val="#ppt_y"/>
                                          </p:val>
                                        </p:tav>
                                      </p:tavLst>
                                    </p:anim>
                                  </p:childTnLst>
                                </p:cTn>
                              </p:par>
                            </p:childTnLst>
                          </p:cTn>
                        </p:par>
                        <p:par>
                          <p:cTn id="112" fill="hold">
                            <p:stCondLst>
                              <p:cond delay="10800"/>
                            </p:stCondLst>
                            <p:childTnLst>
                              <p:par>
                                <p:cTn id="113" presetID="2" presetClass="entr" presetSubtype="2" fill="hold" grpId="23" nodeType="afterEffect">
                                  <p:stCondLst>
                                    <p:cond delay="0"/>
                                  </p:stCondLst>
                                  <p:iterate>
                                    <p:tmAbs val="0"/>
                                  </p:iterate>
                                  <p:childTnLst>
                                    <p:set>
                                      <p:cBhvr>
                                        <p:cTn id="114" fill="hold"/>
                                        <p:tgtEl>
                                          <p:spTgt spid="284"/>
                                        </p:tgtEl>
                                        <p:attrNameLst>
                                          <p:attrName>style.visibility</p:attrName>
                                        </p:attrNameLst>
                                      </p:cBhvr>
                                      <p:to>
                                        <p:strVal val="visible"/>
                                      </p:to>
                                    </p:set>
                                    <p:anim calcmode="lin" valueType="num">
                                      <p:cBhvr>
                                        <p:cTn id="115" dur="500" fill="hold"/>
                                        <p:tgtEl>
                                          <p:spTgt spid="284"/>
                                        </p:tgtEl>
                                        <p:attrNameLst>
                                          <p:attrName>ppt_x</p:attrName>
                                        </p:attrNameLst>
                                      </p:cBhvr>
                                      <p:tavLst>
                                        <p:tav tm="0">
                                          <p:val>
                                            <p:strVal val="1+#ppt_w/2"/>
                                          </p:val>
                                        </p:tav>
                                        <p:tav tm="100000">
                                          <p:val>
                                            <p:strVal val="#ppt_x"/>
                                          </p:val>
                                        </p:tav>
                                      </p:tavLst>
                                    </p:anim>
                                    <p:anim calcmode="lin" valueType="num">
                                      <p:cBhvr>
                                        <p:cTn id="116" dur="500" fill="hold"/>
                                        <p:tgtEl>
                                          <p:spTgt spid="284"/>
                                        </p:tgtEl>
                                        <p:attrNameLst>
                                          <p:attrName>ppt_y</p:attrName>
                                        </p:attrNameLst>
                                      </p:cBhvr>
                                      <p:tavLst>
                                        <p:tav tm="0">
                                          <p:val>
                                            <p:strVal val="#ppt_y"/>
                                          </p:val>
                                        </p:tav>
                                        <p:tav tm="100000">
                                          <p:val>
                                            <p:strVal val="#ppt_y"/>
                                          </p:val>
                                        </p:tav>
                                      </p:tavLst>
                                    </p:anim>
                                  </p:childTnLst>
                                </p:cTn>
                              </p:par>
                            </p:childTnLst>
                          </p:cTn>
                        </p:par>
                        <p:par>
                          <p:cTn id="117" fill="hold">
                            <p:stCondLst>
                              <p:cond delay="11300"/>
                            </p:stCondLst>
                            <p:childTnLst>
                              <p:par>
                                <p:cTn id="118" presetID="2" presetClass="entr" presetSubtype="2" fill="hold" grpId="24" nodeType="afterEffect">
                                  <p:stCondLst>
                                    <p:cond delay="0"/>
                                  </p:stCondLst>
                                  <p:iterate>
                                    <p:tmAbs val="0"/>
                                  </p:iterate>
                                  <p:childTnLst>
                                    <p:set>
                                      <p:cBhvr>
                                        <p:cTn id="119" fill="hold"/>
                                        <p:tgtEl>
                                          <p:spTgt spid="285"/>
                                        </p:tgtEl>
                                        <p:attrNameLst>
                                          <p:attrName>style.visibility</p:attrName>
                                        </p:attrNameLst>
                                      </p:cBhvr>
                                      <p:to>
                                        <p:strVal val="visible"/>
                                      </p:to>
                                    </p:set>
                                    <p:anim calcmode="lin" valueType="num">
                                      <p:cBhvr>
                                        <p:cTn id="120" dur="500" fill="hold"/>
                                        <p:tgtEl>
                                          <p:spTgt spid="285"/>
                                        </p:tgtEl>
                                        <p:attrNameLst>
                                          <p:attrName>ppt_x</p:attrName>
                                        </p:attrNameLst>
                                      </p:cBhvr>
                                      <p:tavLst>
                                        <p:tav tm="0">
                                          <p:val>
                                            <p:strVal val="1+#ppt_w/2"/>
                                          </p:val>
                                        </p:tav>
                                        <p:tav tm="100000">
                                          <p:val>
                                            <p:strVal val="#ppt_x"/>
                                          </p:val>
                                        </p:tav>
                                      </p:tavLst>
                                    </p:anim>
                                    <p:anim calcmode="lin" valueType="num">
                                      <p:cBhvr>
                                        <p:cTn id="121" dur="500" fill="hold"/>
                                        <p:tgtEl>
                                          <p:spTgt spid="285"/>
                                        </p:tgtEl>
                                        <p:attrNameLst>
                                          <p:attrName>ppt_y</p:attrName>
                                        </p:attrNameLst>
                                      </p:cBhvr>
                                      <p:tavLst>
                                        <p:tav tm="0">
                                          <p:val>
                                            <p:strVal val="#ppt_y"/>
                                          </p:val>
                                        </p:tav>
                                        <p:tav tm="100000">
                                          <p:val>
                                            <p:strVal val="#ppt_y"/>
                                          </p:val>
                                        </p:tav>
                                      </p:tavLst>
                                    </p:anim>
                                  </p:childTnLst>
                                </p:cTn>
                              </p:par>
                            </p:childTnLst>
                          </p:cTn>
                        </p:par>
                        <p:par>
                          <p:cTn id="122" fill="hold">
                            <p:stCondLst>
                              <p:cond delay="11800"/>
                            </p:stCondLst>
                            <p:childTnLst>
                              <p:par>
                                <p:cTn id="123" presetID="2" presetClass="entr" presetSubtype="2" fill="hold" grpId="25" nodeType="afterEffect">
                                  <p:stCondLst>
                                    <p:cond delay="0"/>
                                  </p:stCondLst>
                                  <p:iterate>
                                    <p:tmAbs val="0"/>
                                  </p:iterate>
                                  <p:childTnLst>
                                    <p:set>
                                      <p:cBhvr>
                                        <p:cTn id="124" fill="hold"/>
                                        <p:tgtEl>
                                          <p:spTgt spid="286"/>
                                        </p:tgtEl>
                                        <p:attrNameLst>
                                          <p:attrName>style.visibility</p:attrName>
                                        </p:attrNameLst>
                                      </p:cBhvr>
                                      <p:to>
                                        <p:strVal val="visible"/>
                                      </p:to>
                                    </p:set>
                                    <p:anim calcmode="lin" valueType="num">
                                      <p:cBhvr>
                                        <p:cTn id="125" dur="500" fill="hold"/>
                                        <p:tgtEl>
                                          <p:spTgt spid="286"/>
                                        </p:tgtEl>
                                        <p:attrNameLst>
                                          <p:attrName>ppt_x</p:attrName>
                                        </p:attrNameLst>
                                      </p:cBhvr>
                                      <p:tavLst>
                                        <p:tav tm="0">
                                          <p:val>
                                            <p:strVal val="1+#ppt_w/2"/>
                                          </p:val>
                                        </p:tav>
                                        <p:tav tm="100000">
                                          <p:val>
                                            <p:strVal val="#ppt_x"/>
                                          </p:val>
                                        </p:tav>
                                      </p:tavLst>
                                    </p:anim>
                                    <p:anim calcmode="lin" valueType="num">
                                      <p:cBhvr>
                                        <p:cTn id="126" dur="500" fill="hold"/>
                                        <p:tgtEl>
                                          <p:spTgt spid="286"/>
                                        </p:tgtEl>
                                        <p:attrNameLst>
                                          <p:attrName>ppt_y</p:attrName>
                                        </p:attrNameLst>
                                      </p:cBhvr>
                                      <p:tavLst>
                                        <p:tav tm="0">
                                          <p:val>
                                            <p:strVal val="#ppt_y"/>
                                          </p:val>
                                        </p:tav>
                                        <p:tav tm="100000">
                                          <p:val>
                                            <p:strVal val="#ppt_y"/>
                                          </p:val>
                                        </p:tav>
                                      </p:tavLst>
                                    </p:anim>
                                  </p:childTnLst>
                                </p:cTn>
                              </p:par>
                            </p:childTnLst>
                          </p:cTn>
                        </p:par>
                        <p:par>
                          <p:cTn id="127" fill="hold">
                            <p:stCondLst>
                              <p:cond delay="12300"/>
                            </p:stCondLst>
                            <p:childTnLst>
                              <p:par>
                                <p:cTn id="128" presetID="2" presetClass="entr" presetSubtype="2" fill="hold" grpId="26" nodeType="afterEffect">
                                  <p:stCondLst>
                                    <p:cond delay="0"/>
                                  </p:stCondLst>
                                  <p:iterate>
                                    <p:tmAbs val="0"/>
                                  </p:iterate>
                                  <p:childTnLst>
                                    <p:set>
                                      <p:cBhvr>
                                        <p:cTn id="129" fill="hold"/>
                                        <p:tgtEl>
                                          <p:spTgt spid="287"/>
                                        </p:tgtEl>
                                        <p:attrNameLst>
                                          <p:attrName>style.visibility</p:attrName>
                                        </p:attrNameLst>
                                      </p:cBhvr>
                                      <p:to>
                                        <p:strVal val="visible"/>
                                      </p:to>
                                    </p:set>
                                    <p:anim calcmode="lin" valueType="num">
                                      <p:cBhvr>
                                        <p:cTn id="130" dur="500" fill="hold"/>
                                        <p:tgtEl>
                                          <p:spTgt spid="287"/>
                                        </p:tgtEl>
                                        <p:attrNameLst>
                                          <p:attrName>ppt_x</p:attrName>
                                        </p:attrNameLst>
                                      </p:cBhvr>
                                      <p:tavLst>
                                        <p:tav tm="0">
                                          <p:val>
                                            <p:strVal val="1+#ppt_w/2"/>
                                          </p:val>
                                        </p:tav>
                                        <p:tav tm="100000">
                                          <p:val>
                                            <p:strVal val="#ppt_x"/>
                                          </p:val>
                                        </p:tav>
                                      </p:tavLst>
                                    </p:anim>
                                    <p:anim calcmode="lin" valueType="num">
                                      <p:cBhvr>
                                        <p:cTn id="131" dur="500" fill="hold"/>
                                        <p:tgtEl>
                                          <p:spTgt spid="287"/>
                                        </p:tgtEl>
                                        <p:attrNameLst>
                                          <p:attrName>ppt_y</p:attrName>
                                        </p:attrNameLst>
                                      </p:cBhvr>
                                      <p:tavLst>
                                        <p:tav tm="0">
                                          <p:val>
                                            <p:strVal val="#ppt_y"/>
                                          </p:val>
                                        </p:tav>
                                        <p:tav tm="100000">
                                          <p:val>
                                            <p:strVal val="#ppt_y"/>
                                          </p:val>
                                        </p:tav>
                                      </p:tavLst>
                                    </p:anim>
                                  </p:childTnLst>
                                </p:cTn>
                              </p:par>
                            </p:childTnLst>
                          </p:cTn>
                        </p:par>
                        <p:par>
                          <p:cTn id="132" fill="hold">
                            <p:stCondLst>
                              <p:cond delay="12800"/>
                            </p:stCondLst>
                            <p:childTnLst>
                              <p:par>
                                <p:cTn id="133" presetID="2" presetClass="entr" presetSubtype="2" fill="hold" grpId="27" nodeType="afterEffect">
                                  <p:stCondLst>
                                    <p:cond delay="0"/>
                                  </p:stCondLst>
                                  <p:iterate>
                                    <p:tmAbs val="0"/>
                                  </p:iterate>
                                  <p:childTnLst>
                                    <p:set>
                                      <p:cBhvr>
                                        <p:cTn id="134" fill="hold"/>
                                        <p:tgtEl>
                                          <p:spTgt spid="288"/>
                                        </p:tgtEl>
                                        <p:attrNameLst>
                                          <p:attrName>style.visibility</p:attrName>
                                        </p:attrNameLst>
                                      </p:cBhvr>
                                      <p:to>
                                        <p:strVal val="visible"/>
                                      </p:to>
                                    </p:set>
                                    <p:anim calcmode="lin" valueType="num">
                                      <p:cBhvr>
                                        <p:cTn id="135" dur="500" fill="hold"/>
                                        <p:tgtEl>
                                          <p:spTgt spid="288"/>
                                        </p:tgtEl>
                                        <p:attrNameLst>
                                          <p:attrName>ppt_x</p:attrName>
                                        </p:attrNameLst>
                                      </p:cBhvr>
                                      <p:tavLst>
                                        <p:tav tm="0">
                                          <p:val>
                                            <p:strVal val="1+#ppt_w/2"/>
                                          </p:val>
                                        </p:tav>
                                        <p:tav tm="100000">
                                          <p:val>
                                            <p:strVal val="#ppt_x"/>
                                          </p:val>
                                        </p:tav>
                                      </p:tavLst>
                                    </p:anim>
                                    <p:anim calcmode="lin" valueType="num">
                                      <p:cBhvr>
                                        <p:cTn id="136" dur="500" fill="hold"/>
                                        <p:tgtEl>
                                          <p:spTgt spid="288"/>
                                        </p:tgtEl>
                                        <p:attrNameLst>
                                          <p:attrName>ppt_y</p:attrName>
                                        </p:attrNameLst>
                                      </p:cBhvr>
                                      <p:tavLst>
                                        <p:tav tm="0">
                                          <p:val>
                                            <p:strVal val="#ppt_y"/>
                                          </p:val>
                                        </p:tav>
                                        <p:tav tm="100000">
                                          <p:val>
                                            <p:strVal val="#ppt_y"/>
                                          </p:val>
                                        </p:tav>
                                      </p:tavLst>
                                    </p:anim>
                                  </p:childTnLst>
                                </p:cTn>
                              </p:par>
                            </p:childTnLst>
                          </p:cTn>
                        </p:par>
                        <p:par>
                          <p:cTn id="137" fill="hold">
                            <p:stCondLst>
                              <p:cond delay="13300"/>
                            </p:stCondLst>
                            <p:childTnLst>
                              <p:par>
                                <p:cTn id="138" presetID="2" presetClass="entr" presetSubtype="2" fill="hold" grpId="28" nodeType="afterEffect">
                                  <p:stCondLst>
                                    <p:cond delay="0"/>
                                  </p:stCondLst>
                                  <p:iterate>
                                    <p:tmAbs val="0"/>
                                  </p:iterate>
                                  <p:childTnLst>
                                    <p:set>
                                      <p:cBhvr>
                                        <p:cTn id="139" fill="hold"/>
                                        <p:tgtEl>
                                          <p:spTgt spid="289"/>
                                        </p:tgtEl>
                                        <p:attrNameLst>
                                          <p:attrName>style.visibility</p:attrName>
                                        </p:attrNameLst>
                                      </p:cBhvr>
                                      <p:to>
                                        <p:strVal val="visible"/>
                                      </p:to>
                                    </p:set>
                                    <p:anim calcmode="lin" valueType="num">
                                      <p:cBhvr>
                                        <p:cTn id="140" dur="500" fill="hold"/>
                                        <p:tgtEl>
                                          <p:spTgt spid="289"/>
                                        </p:tgtEl>
                                        <p:attrNameLst>
                                          <p:attrName>ppt_x</p:attrName>
                                        </p:attrNameLst>
                                      </p:cBhvr>
                                      <p:tavLst>
                                        <p:tav tm="0">
                                          <p:val>
                                            <p:strVal val="1+#ppt_w/2"/>
                                          </p:val>
                                        </p:tav>
                                        <p:tav tm="100000">
                                          <p:val>
                                            <p:strVal val="#ppt_x"/>
                                          </p:val>
                                        </p:tav>
                                      </p:tavLst>
                                    </p:anim>
                                    <p:anim calcmode="lin" valueType="num">
                                      <p:cBhvr>
                                        <p:cTn id="141" dur="500" fill="hold"/>
                                        <p:tgtEl>
                                          <p:spTgt spid="289"/>
                                        </p:tgtEl>
                                        <p:attrNameLst>
                                          <p:attrName>ppt_y</p:attrName>
                                        </p:attrNameLst>
                                      </p:cBhvr>
                                      <p:tavLst>
                                        <p:tav tm="0">
                                          <p:val>
                                            <p:strVal val="#ppt_y"/>
                                          </p:val>
                                        </p:tav>
                                        <p:tav tm="100000">
                                          <p:val>
                                            <p:strVal val="#ppt_y"/>
                                          </p:val>
                                        </p:tav>
                                      </p:tavLst>
                                    </p:anim>
                                  </p:childTnLst>
                                </p:cTn>
                              </p:par>
                            </p:childTnLst>
                          </p:cTn>
                        </p:par>
                        <p:par>
                          <p:cTn id="142" fill="hold">
                            <p:stCondLst>
                              <p:cond delay="13800"/>
                            </p:stCondLst>
                            <p:childTnLst>
                              <p:par>
                                <p:cTn id="143" presetID="2" presetClass="entr" presetSubtype="2" fill="hold" grpId="29" nodeType="afterEffect">
                                  <p:stCondLst>
                                    <p:cond delay="0"/>
                                  </p:stCondLst>
                                  <p:iterate>
                                    <p:tmAbs val="0"/>
                                  </p:iterate>
                                  <p:childTnLst>
                                    <p:set>
                                      <p:cBhvr>
                                        <p:cTn id="144" fill="hold"/>
                                        <p:tgtEl>
                                          <p:spTgt spid="290"/>
                                        </p:tgtEl>
                                        <p:attrNameLst>
                                          <p:attrName>style.visibility</p:attrName>
                                        </p:attrNameLst>
                                      </p:cBhvr>
                                      <p:to>
                                        <p:strVal val="visible"/>
                                      </p:to>
                                    </p:set>
                                    <p:anim calcmode="lin" valueType="num">
                                      <p:cBhvr>
                                        <p:cTn id="145" dur="500" fill="hold"/>
                                        <p:tgtEl>
                                          <p:spTgt spid="290"/>
                                        </p:tgtEl>
                                        <p:attrNameLst>
                                          <p:attrName>ppt_x</p:attrName>
                                        </p:attrNameLst>
                                      </p:cBhvr>
                                      <p:tavLst>
                                        <p:tav tm="0">
                                          <p:val>
                                            <p:strVal val="1+#ppt_w/2"/>
                                          </p:val>
                                        </p:tav>
                                        <p:tav tm="100000">
                                          <p:val>
                                            <p:strVal val="#ppt_x"/>
                                          </p:val>
                                        </p:tav>
                                      </p:tavLst>
                                    </p:anim>
                                    <p:anim calcmode="lin" valueType="num">
                                      <p:cBhvr>
                                        <p:cTn id="146" dur="500" fill="hold"/>
                                        <p:tgtEl>
                                          <p:spTgt spid="290"/>
                                        </p:tgtEl>
                                        <p:attrNameLst>
                                          <p:attrName>ppt_y</p:attrName>
                                        </p:attrNameLst>
                                      </p:cBhvr>
                                      <p:tavLst>
                                        <p:tav tm="0">
                                          <p:val>
                                            <p:strVal val="#ppt_y"/>
                                          </p:val>
                                        </p:tav>
                                        <p:tav tm="100000">
                                          <p:val>
                                            <p:strVal val="#ppt_y"/>
                                          </p:val>
                                        </p:tav>
                                      </p:tavLst>
                                    </p:anim>
                                  </p:childTnLst>
                                </p:cTn>
                              </p:par>
                            </p:childTnLst>
                          </p:cTn>
                        </p:par>
                        <p:par>
                          <p:cTn id="147" fill="hold">
                            <p:stCondLst>
                              <p:cond delay="14300"/>
                            </p:stCondLst>
                            <p:childTnLst>
                              <p:par>
                                <p:cTn id="148" presetID="2" presetClass="entr" presetSubtype="2" fill="hold" grpId="30" nodeType="afterEffect">
                                  <p:stCondLst>
                                    <p:cond delay="0"/>
                                  </p:stCondLst>
                                  <p:iterate>
                                    <p:tmAbs val="0"/>
                                  </p:iterate>
                                  <p:childTnLst>
                                    <p:set>
                                      <p:cBhvr>
                                        <p:cTn id="149" fill="hold"/>
                                        <p:tgtEl>
                                          <p:spTgt spid="291"/>
                                        </p:tgtEl>
                                        <p:attrNameLst>
                                          <p:attrName>style.visibility</p:attrName>
                                        </p:attrNameLst>
                                      </p:cBhvr>
                                      <p:to>
                                        <p:strVal val="visible"/>
                                      </p:to>
                                    </p:set>
                                    <p:anim calcmode="lin" valueType="num">
                                      <p:cBhvr>
                                        <p:cTn id="150" dur="500" fill="hold"/>
                                        <p:tgtEl>
                                          <p:spTgt spid="291"/>
                                        </p:tgtEl>
                                        <p:attrNameLst>
                                          <p:attrName>ppt_x</p:attrName>
                                        </p:attrNameLst>
                                      </p:cBhvr>
                                      <p:tavLst>
                                        <p:tav tm="0">
                                          <p:val>
                                            <p:strVal val="1+#ppt_w/2"/>
                                          </p:val>
                                        </p:tav>
                                        <p:tav tm="100000">
                                          <p:val>
                                            <p:strVal val="#ppt_x"/>
                                          </p:val>
                                        </p:tav>
                                      </p:tavLst>
                                    </p:anim>
                                    <p:anim calcmode="lin" valueType="num">
                                      <p:cBhvr>
                                        <p:cTn id="151" dur="500" fill="hold"/>
                                        <p:tgtEl>
                                          <p:spTgt spid="291"/>
                                        </p:tgtEl>
                                        <p:attrNameLst>
                                          <p:attrName>ppt_y</p:attrName>
                                        </p:attrNameLst>
                                      </p:cBhvr>
                                      <p:tavLst>
                                        <p:tav tm="0">
                                          <p:val>
                                            <p:strVal val="#ppt_y"/>
                                          </p:val>
                                        </p:tav>
                                        <p:tav tm="100000">
                                          <p:val>
                                            <p:strVal val="#ppt_y"/>
                                          </p:val>
                                        </p:tav>
                                      </p:tavLst>
                                    </p:anim>
                                  </p:childTnLst>
                                </p:cTn>
                              </p:par>
                            </p:childTnLst>
                          </p:cTn>
                        </p:par>
                        <p:par>
                          <p:cTn id="152" fill="hold">
                            <p:stCondLst>
                              <p:cond delay="14800"/>
                            </p:stCondLst>
                            <p:childTnLst>
                              <p:par>
                                <p:cTn id="153" presetID="2" presetClass="entr" presetSubtype="2" fill="hold" grpId="31" nodeType="afterEffect">
                                  <p:stCondLst>
                                    <p:cond delay="0"/>
                                  </p:stCondLst>
                                  <p:iterate>
                                    <p:tmAbs val="0"/>
                                  </p:iterate>
                                  <p:childTnLst>
                                    <p:set>
                                      <p:cBhvr>
                                        <p:cTn id="154" fill="hold"/>
                                        <p:tgtEl>
                                          <p:spTgt spid="292"/>
                                        </p:tgtEl>
                                        <p:attrNameLst>
                                          <p:attrName>style.visibility</p:attrName>
                                        </p:attrNameLst>
                                      </p:cBhvr>
                                      <p:to>
                                        <p:strVal val="visible"/>
                                      </p:to>
                                    </p:set>
                                    <p:anim calcmode="lin" valueType="num">
                                      <p:cBhvr>
                                        <p:cTn id="155" dur="500" fill="hold"/>
                                        <p:tgtEl>
                                          <p:spTgt spid="292"/>
                                        </p:tgtEl>
                                        <p:attrNameLst>
                                          <p:attrName>ppt_x</p:attrName>
                                        </p:attrNameLst>
                                      </p:cBhvr>
                                      <p:tavLst>
                                        <p:tav tm="0">
                                          <p:val>
                                            <p:strVal val="1+#ppt_w/2"/>
                                          </p:val>
                                        </p:tav>
                                        <p:tav tm="100000">
                                          <p:val>
                                            <p:strVal val="#ppt_x"/>
                                          </p:val>
                                        </p:tav>
                                      </p:tavLst>
                                    </p:anim>
                                    <p:anim calcmode="lin" valueType="num">
                                      <p:cBhvr>
                                        <p:cTn id="156" dur="500" fill="hold"/>
                                        <p:tgtEl>
                                          <p:spTgt spid="292"/>
                                        </p:tgtEl>
                                        <p:attrNameLst>
                                          <p:attrName>ppt_y</p:attrName>
                                        </p:attrNameLst>
                                      </p:cBhvr>
                                      <p:tavLst>
                                        <p:tav tm="0">
                                          <p:val>
                                            <p:strVal val="#ppt_y"/>
                                          </p:val>
                                        </p:tav>
                                        <p:tav tm="100000">
                                          <p:val>
                                            <p:strVal val="#ppt_y"/>
                                          </p:val>
                                        </p:tav>
                                      </p:tavLst>
                                    </p:anim>
                                  </p:childTnLst>
                                </p:cTn>
                              </p:par>
                            </p:childTnLst>
                          </p:cTn>
                        </p:par>
                        <p:par>
                          <p:cTn id="157" fill="hold">
                            <p:stCondLst>
                              <p:cond delay="15300"/>
                            </p:stCondLst>
                            <p:childTnLst>
                              <p:par>
                                <p:cTn id="158" presetID="2" presetClass="entr" presetSubtype="2" fill="hold" grpId="32" nodeType="afterEffect">
                                  <p:stCondLst>
                                    <p:cond delay="0"/>
                                  </p:stCondLst>
                                  <p:iterate>
                                    <p:tmAbs val="0"/>
                                  </p:iterate>
                                  <p:childTnLst>
                                    <p:set>
                                      <p:cBhvr>
                                        <p:cTn id="159" fill="hold"/>
                                        <p:tgtEl>
                                          <p:spTgt spid="293"/>
                                        </p:tgtEl>
                                        <p:attrNameLst>
                                          <p:attrName>style.visibility</p:attrName>
                                        </p:attrNameLst>
                                      </p:cBhvr>
                                      <p:to>
                                        <p:strVal val="visible"/>
                                      </p:to>
                                    </p:set>
                                    <p:anim calcmode="lin" valueType="num">
                                      <p:cBhvr>
                                        <p:cTn id="160" dur="500" fill="hold"/>
                                        <p:tgtEl>
                                          <p:spTgt spid="293"/>
                                        </p:tgtEl>
                                        <p:attrNameLst>
                                          <p:attrName>ppt_x</p:attrName>
                                        </p:attrNameLst>
                                      </p:cBhvr>
                                      <p:tavLst>
                                        <p:tav tm="0">
                                          <p:val>
                                            <p:strVal val="1+#ppt_w/2"/>
                                          </p:val>
                                        </p:tav>
                                        <p:tav tm="100000">
                                          <p:val>
                                            <p:strVal val="#ppt_x"/>
                                          </p:val>
                                        </p:tav>
                                      </p:tavLst>
                                    </p:anim>
                                    <p:anim calcmode="lin" valueType="num">
                                      <p:cBhvr>
                                        <p:cTn id="161" dur="500" fill="hold"/>
                                        <p:tgtEl>
                                          <p:spTgt spid="293"/>
                                        </p:tgtEl>
                                        <p:attrNameLst>
                                          <p:attrName>ppt_y</p:attrName>
                                        </p:attrNameLst>
                                      </p:cBhvr>
                                      <p:tavLst>
                                        <p:tav tm="0">
                                          <p:val>
                                            <p:strVal val="#ppt_y"/>
                                          </p:val>
                                        </p:tav>
                                        <p:tav tm="100000">
                                          <p:val>
                                            <p:strVal val="#ppt_y"/>
                                          </p:val>
                                        </p:tav>
                                      </p:tavLst>
                                    </p:anim>
                                  </p:childTnLst>
                                </p:cTn>
                              </p:par>
                            </p:childTnLst>
                          </p:cTn>
                        </p:par>
                        <p:par>
                          <p:cTn id="162" fill="hold">
                            <p:stCondLst>
                              <p:cond delay="15800"/>
                            </p:stCondLst>
                            <p:childTnLst>
                              <p:par>
                                <p:cTn id="163" presetID="2" presetClass="entr" presetSubtype="2" fill="hold" grpId="33" nodeType="afterEffect">
                                  <p:stCondLst>
                                    <p:cond delay="0"/>
                                  </p:stCondLst>
                                  <p:iterate>
                                    <p:tmAbs val="0"/>
                                  </p:iterate>
                                  <p:childTnLst>
                                    <p:set>
                                      <p:cBhvr>
                                        <p:cTn id="164" fill="hold"/>
                                        <p:tgtEl>
                                          <p:spTgt spid="294"/>
                                        </p:tgtEl>
                                        <p:attrNameLst>
                                          <p:attrName>style.visibility</p:attrName>
                                        </p:attrNameLst>
                                      </p:cBhvr>
                                      <p:to>
                                        <p:strVal val="visible"/>
                                      </p:to>
                                    </p:set>
                                    <p:anim calcmode="lin" valueType="num">
                                      <p:cBhvr>
                                        <p:cTn id="165" dur="500" fill="hold"/>
                                        <p:tgtEl>
                                          <p:spTgt spid="294"/>
                                        </p:tgtEl>
                                        <p:attrNameLst>
                                          <p:attrName>ppt_x</p:attrName>
                                        </p:attrNameLst>
                                      </p:cBhvr>
                                      <p:tavLst>
                                        <p:tav tm="0">
                                          <p:val>
                                            <p:strVal val="1+#ppt_w/2"/>
                                          </p:val>
                                        </p:tav>
                                        <p:tav tm="100000">
                                          <p:val>
                                            <p:strVal val="#ppt_x"/>
                                          </p:val>
                                        </p:tav>
                                      </p:tavLst>
                                    </p:anim>
                                    <p:anim calcmode="lin" valueType="num">
                                      <p:cBhvr>
                                        <p:cTn id="166" dur="500" fill="hold"/>
                                        <p:tgtEl>
                                          <p:spTgt spid="294"/>
                                        </p:tgtEl>
                                        <p:attrNameLst>
                                          <p:attrName>ppt_y</p:attrName>
                                        </p:attrNameLst>
                                      </p:cBhvr>
                                      <p:tavLst>
                                        <p:tav tm="0">
                                          <p:val>
                                            <p:strVal val="#ppt_y"/>
                                          </p:val>
                                        </p:tav>
                                        <p:tav tm="100000">
                                          <p:val>
                                            <p:strVal val="#ppt_y"/>
                                          </p:val>
                                        </p:tav>
                                      </p:tavLst>
                                    </p:anim>
                                  </p:childTnLst>
                                </p:cTn>
                              </p:par>
                            </p:childTnLst>
                          </p:cTn>
                        </p:par>
                        <p:par>
                          <p:cTn id="167" fill="hold">
                            <p:stCondLst>
                              <p:cond delay="16300"/>
                            </p:stCondLst>
                            <p:childTnLst>
                              <p:par>
                                <p:cTn id="168" presetID="2" presetClass="entr" presetSubtype="2" fill="hold" grpId="34" nodeType="afterEffect">
                                  <p:stCondLst>
                                    <p:cond delay="0"/>
                                  </p:stCondLst>
                                  <p:iterate>
                                    <p:tmAbs val="0"/>
                                  </p:iterate>
                                  <p:childTnLst>
                                    <p:set>
                                      <p:cBhvr>
                                        <p:cTn id="169" fill="hold"/>
                                        <p:tgtEl>
                                          <p:spTgt spid="295"/>
                                        </p:tgtEl>
                                        <p:attrNameLst>
                                          <p:attrName>style.visibility</p:attrName>
                                        </p:attrNameLst>
                                      </p:cBhvr>
                                      <p:to>
                                        <p:strVal val="visible"/>
                                      </p:to>
                                    </p:set>
                                    <p:anim calcmode="lin" valueType="num">
                                      <p:cBhvr>
                                        <p:cTn id="170" dur="500" fill="hold"/>
                                        <p:tgtEl>
                                          <p:spTgt spid="295"/>
                                        </p:tgtEl>
                                        <p:attrNameLst>
                                          <p:attrName>ppt_x</p:attrName>
                                        </p:attrNameLst>
                                      </p:cBhvr>
                                      <p:tavLst>
                                        <p:tav tm="0">
                                          <p:val>
                                            <p:strVal val="1+#ppt_w/2"/>
                                          </p:val>
                                        </p:tav>
                                        <p:tav tm="100000">
                                          <p:val>
                                            <p:strVal val="#ppt_x"/>
                                          </p:val>
                                        </p:tav>
                                      </p:tavLst>
                                    </p:anim>
                                    <p:anim calcmode="lin" valueType="num">
                                      <p:cBhvr>
                                        <p:cTn id="171" dur="500" fill="hold"/>
                                        <p:tgtEl>
                                          <p:spTgt spid="295"/>
                                        </p:tgtEl>
                                        <p:attrNameLst>
                                          <p:attrName>ppt_y</p:attrName>
                                        </p:attrNameLst>
                                      </p:cBhvr>
                                      <p:tavLst>
                                        <p:tav tm="0">
                                          <p:val>
                                            <p:strVal val="#ppt_y"/>
                                          </p:val>
                                        </p:tav>
                                        <p:tav tm="100000">
                                          <p:val>
                                            <p:strVal val="#ppt_y"/>
                                          </p:val>
                                        </p:tav>
                                      </p:tavLst>
                                    </p:anim>
                                  </p:childTnLst>
                                </p:cTn>
                              </p:par>
                            </p:childTnLst>
                          </p:cTn>
                        </p:par>
                        <p:par>
                          <p:cTn id="172" fill="hold">
                            <p:stCondLst>
                              <p:cond delay="16800"/>
                            </p:stCondLst>
                            <p:childTnLst>
                              <p:par>
                                <p:cTn id="173" presetID="2" presetClass="entr" presetSubtype="2" fill="hold" grpId="35" nodeType="afterEffect">
                                  <p:stCondLst>
                                    <p:cond delay="0"/>
                                  </p:stCondLst>
                                  <p:iterate>
                                    <p:tmAbs val="0"/>
                                  </p:iterate>
                                  <p:childTnLst>
                                    <p:set>
                                      <p:cBhvr>
                                        <p:cTn id="174" fill="hold"/>
                                        <p:tgtEl>
                                          <p:spTgt spid="296"/>
                                        </p:tgtEl>
                                        <p:attrNameLst>
                                          <p:attrName>style.visibility</p:attrName>
                                        </p:attrNameLst>
                                      </p:cBhvr>
                                      <p:to>
                                        <p:strVal val="visible"/>
                                      </p:to>
                                    </p:set>
                                    <p:anim calcmode="lin" valueType="num">
                                      <p:cBhvr>
                                        <p:cTn id="175" dur="500" fill="hold"/>
                                        <p:tgtEl>
                                          <p:spTgt spid="296"/>
                                        </p:tgtEl>
                                        <p:attrNameLst>
                                          <p:attrName>ppt_x</p:attrName>
                                        </p:attrNameLst>
                                      </p:cBhvr>
                                      <p:tavLst>
                                        <p:tav tm="0">
                                          <p:val>
                                            <p:strVal val="1+#ppt_w/2"/>
                                          </p:val>
                                        </p:tav>
                                        <p:tav tm="100000">
                                          <p:val>
                                            <p:strVal val="#ppt_x"/>
                                          </p:val>
                                        </p:tav>
                                      </p:tavLst>
                                    </p:anim>
                                    <p:anim calcmode="lin" valueType="num">
                                      <p:cBhvr>
                                        <p:cTn id="176" dur="500" fill="hold"/>
                                        <p:tgtEl>
                                          <p:spTgt spid="296"/>
                                        </p:tgtEl>
                                        <p:attrNameLst>
                                          <p:attrName>ppt_y</p:attrName>
                                        </p:attrNameLst>
                                      </p:cBhvr>
                                      <p:tavLst>
                                        <p:tav tm="0">
                                          <p:val>
                                            <p:strVal val="#ppt_y"/>
                                          </p:val>
                                        </p:tav>
                                        <p:tav tm="100000">
                                          <p:val>
                                            <p:strVal val="#ppt_y"/>
                                          </p:val>
                                        </p:tav>
                                      </p:tavLst>
                                    </p:anim>
                                  </p:childTnLst>
                                </p:cTn>
                              </p:par>
                            </p:childTnLst>
                          </p:cTn>
                        </p:par>
                        <p:par>
                          <p:cTn id="177" fill="hold">
                            <p:stCondLst>
                              <p:cond delay="17300"/>
                            </p:stCondLst>
                            <p:childTnLst>
                              <p:par>
                                <p:cTn id="178" presetID="2" presetClass="entr" presetSubtype="2" fill="hold" grpId="36" nodeType="afterEffect">
                                  <p:stCondLst>
                                    <p:cond delay="0"/>
                                  </p:stCondLst>
                                  <p:iterate>
                                    <p:tmAbs val="0"/>
                                  </p:iterate>
                                  <p:childTnLst>
                                    <p:set>
                                      <p:cBhvr>
                                        <p:cTn id="179" fill="hold"/>
                                        <p:tgtEl>
                                          <p:spTgt spid="297"/>
                                        </p:tgtEl>
                                        <p:attrNameLst>
                                          <p:attrName>style.visibility</p:attrName>
                                        </p:attrNameLst>
                                      </p:cBhvr>
                                      <p:to>
                                        <p:strVal val="visible"/>
                                      </p:to>
                                    </p:set>
                                    <p:anim calcmode="lin" valueType="num">
                                      <p:cBhvr>
                                        <p:cTn id="180" dur="500" fill="hold"/>
                                        <p:tgtEl>
                                          <p:spTgt spid="297"/>
                                        </p:tgtEl>
                                        <p:attrNameLst>
                                          <p:attrName>ppt_x</p:attrName>
                                        </p:attrNameLst>
                                      </p:cBhvr>
                                      <p:tavLst>
                                        <p:tav tm="0">
                                          <p:val>
                                            <p:strVal val="1+#ppt_w/2"/>
                                          </p:val>
                                        </p:tav>
                                        <p:tav tm="100000">
                                          <p:val>
                                            <p:strVal val="#ppt_x"/>
                                          </p:val>
                                        </p:tav>
                                      </p:tavLst>
                                    </p:anim>
                                    <p:anim calcmode="lin" valueType="num">
                                      <p:cBhvr>
                                        <p:cTn id="181" dur="500" fill="hold"/>
                                        <p:tgtEl>
                                          <p:spTgt spid="297"/>
                                        </p:tgtEl>
                                        <p:attrNameLst>
                                          <p:attrName>ppt_y</p:attrName>
                                        </p:attrNameLst>
                                      </p:cBhvr>
                                      <p:tavLst>
                                        <p:tav tm="0">
                                          <p:val>
                                            <p:strVal val="#ppt_y"/>
                                          </p:val>
                                        </p:tav>
                                        <p:tav tm="100000">
                                          <p:val>
                                            <p:strVal val="#ppt_y"/>
                                          </p:val>
                                        </p:tav>
                                      </p:tavLst>
                                    </p:anim>
                                  </p:childTnLst>
                                </p:cTn>
                              </p:par>
                            </p:childTnLst>
                          </p:cTn>
                        </p:par>
                        <p:par>
                          <p:cTn id="182" fill="hold">
                            <p:stCondLst>
                              <p:cond delay="17800"/>
                            </p:stCondLst>
                            <p:childTnLst>
                              <p:par>
                                <p:cTn id="183" presetID="2" presetClass="entr" presetSubtype="2" fill="hold" grpId="37" nodeType="afterEffect">
                                  <p:stCondLst>
                                    <p:cond delay="0"/>
                                  </p:stCondLst>
                                  <p:iterate>
                                    <p:tmAbs val="0"/>
                                  </p:iterate>
                                  <p:childTnLst>
                                    <p:set>
                                      <p:cBhvr>
                                        <p:cTn id="184" fill="hold"/>
                                        <p:tgtEl>
                                          <p:spTgt spid="298"/>
                                        </p:tgtEl>
                                        <p:attrNameLst>
                                          <p:attrName>style.visibility</p:attrName>
                                        </p:attrNameLst>
                                      </p:cBhvr>
                                      <p:to>
                                        <p:strVal val="visible"/>
                                      </p:to>
                                    </p:set>
                                    <p:anim calcmode="lin" valueType="num">
                                      <p:cBhvr>
                                        <p:cTn id="185" dur="500" fill="hold"/>
                                        <p:tgtEl>
                                          <p:spTgt spid="298"/>
                                        </p:tgtEl>
                                        <p:attrNameLst>
                                          <p:attrName>ppt_x</p:attrName>
                                        </p:attrNameLst>
                                      </p:cBhvr>
                                      <p:tavLst>
                                        <p:tav tm="0">
                                          <p:val>
                                            <p:strVal val="1+#ppt_w/2"/>
                                          </p:val>
                                        </p:tav>
                                        <p:tav tm="100000">
                                          <p:val>
                                            <p:strVal val="#ppt_x"/>
                                          </p:val>
                                        </p:tav>
                                      </p:tavLst>
                                    </p:anim>
                                    <p:anim calcmode="lin" valueType="num">
                                      <p:cBhvr>
                                        <p:cTn id="186" dur="500" fill="hold"/>
                                        <p:tgtEl>
                                          <p:spTgt spid="298"/>
                                        </p:tgtEl>
                                        <p:attrNameLst>
                                          <p:attrName>ppt_y</p:attrName>
                                        </p:attrNameLst>
                                      </p:cBhvr>
                                      <p:tavLst>
                                        <p:tav tm="0">
                                          <p:val>
                                            <p:strVal val="#ppt_y"/>
                                          </p:val>
                                        </p:tav>
                                        <p:tav tm="100000">
                                          <p:val>
                                            <p:strVal val="#ppt_y"/>
                                          </p:val>
                                        </p:tav>
                                      </p:tavLst>
                                    </p:anim>
                                  </p:childTnLst>
                                </p:cTn>
                              </p:par>
                            </p:childTnLst>
                          </p:cTn>
                        </p:par>
                        <p:par>
                          <p:cTn id="187" fill="hold">
                            <p:stCondLst>
                              <p:cond delay="18300"/>
                            </p:stCondLst>
                            <p:childTnLst>
                              <p:par>
                                <p:cTn id="188" presetID="2" presetClass="entr" presetSubtype="2" fill="hold" grpId="38" nodeType="afterEffect">
                                  <p:stCondLst>
                                    <p:cond delay="0"/>
                                  </p:stCondLst>
                                  <p:iterate>
                                    <p:tmAbs val="0"/>
                                  </p:iterate>
                                  <p:childTnLst>
                                    <p:set>
                                      <p:cBhvr>
                                        <p:cTn id="189" fill="hold"/>
                                        <p:tgtEl>
                                          <p:spTgt spid="299"/>
                                        </p:tgtEl>
                                        <p:attrNameLst>
                                          <p:attrName>style.visibility</p:attrName>
                                        </p:attrNameLst>
                                      </p:cBhvr>
                                      <p:to>
                                        <p:strVal val="visible"/>
                                      </p:to>
                                    </p:set>
                                    <p:anim calcmode="lin" valueType="num">
                                      <p:cBhvr>
                                        <p:cTn id="190" dur="500" fill="hold"/>
                                        <p:tgtEl>
                                          <p:spTgt spid="299"/>
                                        </p:tgtEl>
                                        <p:attrNameLst>
                                          <p:attrName>ppt_x</p:attrName>
                                        </p:attrNameLst>
                                      </p:cBhvr>
                                      <p:tavLst>
                                        <p:tav tm="0">
                                          <p:val>
                                            <p:strVal val="1+#ppt_w/2"/>
                                          </p:val>
                                        </p:tav>
                                        <p:tav tm="100000">
                                          <p:val>
                                            <p:strVal val="#ppt_x"/>
                                          </p:val>
                                        </p:tav>
                                      </p:tavLst>
                                    </p:anim>
                                    <p:anim calcmode="lin" valueType="num">
                                      <p:cBhvr>
                                        <p:cTn id="191" dur="500" fill="hold"/>
                                        <p:tgtEl>
                                          <p:spTgt spid="299"/>
                                        </p:tgtEl>
                                        <p:attrNameLst>
                                          <p:attrName>ppt_y</p:attrName>
                                        </p:attrNameLst>
                                      </p:cBhvr>
                                      <p:tavLst>
                                        <p:tav tm="0">
                                          <p:val>
                                            <p:strVal val="#ppt_y"/>
                                          </p:val>
                                        </p:tav>
                                        <p:tav tm="100000">
                                          <p:val>
                                            <p:strVal val="#ppt_y"/>
                                          </p:val>
                                        </p:tav>
                                      </p:tavLst>
                                    </p:anim>
                                  </p:childTnLst>
                                </p:cTn>
                              </p:par>
                            </p:childTnLst>
                          </p:cTn>
                        </p:par>
                        <p:par>
                          <p:cTn id="192" fill="hold">
                            <p:stCondLst>
                              <p:cond delay="18800"/>
                            </p:stCondLst>
                            <p:childTnLst>
                              <p:par>
                                <p:cTn id="193" presetID="2" presetClass="entr" presetSubtype="2" fill="hold" grpId="39" nodeType="afterEffect">
                                  <p:stCondLst>
                                    <p:cond delay="0"/>
                                  </p:stCondLst>
                                  <p:iterate>
                                    <p:tmAbs val="0"/>
                                  </p:iterate>
                                  <p:childTnLst>
                                    <p:set>
                                      <p:cBhvr>
                                        <p:cTn id="194" fill="hold"/>
                                        <p:tgtEl>
                                          <p:spTgt spid="300"/>
                                        </p:tgtEl>
                                        <p:attrNameLst>
                                          <p:attrName>style.visibility</p:attrName>
                                        </p:attrNameLst>
                                      </p:cBhvr>
                                      <p:to>
                                        <p:strVal val="visible"/>
                                      </p:to>
                                    </p:set>
                                    <p:anim calcmode="lin" valueType="num">
                                      <p:cBhvr>
                                        <p:cTn id="195" dur="500" fill="hold"/>
                                        <p:tgtEl>
                                          <p:spTgt spid="300"/>
                                        </p:tgtEl>
                                        <p:attrNameLst>
                                          <p:attrName>ppt_x</p:attrName>
                                        </p:attrNameLst>
                                      </p:cBhvr>
                                      <p:tavLst>
                                        <p:tav tm="0">
                                          <p:val>
                                            <p:strVal val="1+#ppt_w/2"/>
                                          </p:val>
                                        </p:tav>
                                        <p:tav tm="100000">
                                          <p:val>
                                            <p:strVal val="#ppt_x"/>
                                          </p:val>
                                        </p:tav>
                                      </p:tavLst>
                                    </p:anim>
                                    <p:anim calcmode="lin" valueType="num">
                                      <p:cBhvr>
                                        <p:cTn id="196" dur="500" fill="hold"/>
                                        <p:tgtEl>
                                          <p:spTgt spid="300"/>
                                        </p:tgtEl>
                                        <p:attrNameLst>
                                          <p:attrName>ppt_y</p:attrName>
                                        </p:attrNameLst>
                                      </p:cBhvr>
                                      <p:tavLst>
                                        <p:tav tm="0">
                                          <p:val>
                                            <p:strVal val="#ppt_y"/>
                                          </p:val>
                                        </p:tav>
                                        <p:tav tm="100000">
                                          <p:val>
                                            <p:strVal val="#ppt_y"/>
                                          </p:val>
                                        </p:tav>
                                      </p:tavLst>
                                    </p:anim>
                                  </p:childTnLst>
                                </p:cTn>
                              </p:par>
                            </p:childTnLst>
                          </p:cTn>
                        </p:par>
                        <p:par>
                          <p:cTn id="197" fill="hold">
                            <p:stCondLst>
                              <p:cond delay="19300"/>
                            </p:stCondLst>
                            <p:childTnLst>
                              <p:par>
                                <p:cTn id="198" presetID="2" presetClass="entr" presetSubtype="2" fill="hold" grpId="40" nodeType="afterEffect">
                                  <p:stCondLst>
                                    <p:cond delay="0"/>
                                  </p:stCondLst>
                                  <p:iterate>
                                    <p:tmAbs val="0"/>
                                  </p:iterate>
                                  <p:childTnLst>
                                    <p:set>
                                      <p:cBhvr>
                                        <p:cTn id="199" fill="hold"/>
                                        <p:tgtEl>
                                          <p:spTgt spid="301"/>
                                        </p:tgtEl>
                                        <p:attrNameLst>
                                          <p:attrName>style.visibility</p:attrName>
                                        </p:attrNameLst>
                                      </p:cBhvr>
                                      <p:to>
                                        <p:strVal val="visible"/>
                                      </p:to>
                                    </p:set>
                                    <p:anim calcmode="lin" valueType="num">
                                      <p:cBhvr>
                                        <p:cTn id="200" dur="500" fill="hold"/>
                                        <p:tgtEl>
                                          <p:spTgt spid="301"/>
                                        </p:tgtEl>
                                        <p:attrNameLst>
                                          <p:attrName>ppt_x</p:attrName>
                                        </p:attrNameLst>
                                      </p:cBhvr>
                                      <p:tavLst>
                                        <p:tav tm="0">
                                          <p:val>
                                            <p:strVal val="1+#ppt_w/2"/>
                                          </p:val>
                                        </p:tav>
                                        <p:tav tm="100000">
                                          <p:val>
                                            <p:strVal val="#ppt_x"/>
                                          </p:val>
                                        </p:tav>
                                      </p:tavLst>
                                    </p:anim>
                                    <p:anim calcmode="lin" valueType="num">
                                      <p:cBhvr>
                                        <p:cTn id="201" dur="500" fill="hold"/>
                                        <p:tgtEl>
                                          <p:spTgt spid="301"/>
                                        </p:tgtEl>
                                        <p:attrNameLst>
                                          <p:attrName>ppt_y</p:attrName>
                                        </p:attrNameLst>
                                      </p:cBhvr>
                                      <p:tavLst>
                                        <p:tav tm="0">
                                          <p:val>
                                            <p:strVal val="#ppt_y"/>
                                          </p:val>
                                        </p:tav>
                                        <p:tav tm="100000">
                                          <p:val>
                                            <p:strVal val="#ppt_y"/>
                                          </p:val>
                                        </p:tav>
                                      </p:tavLst>
                                    </p:anim>
                                  </p:childTnLst>
                                </p:cTn>
                              </p:par>
                            </p:childTnLst>
                          </p:cTn>
                        </p:par>
                        <p:par>
                          <p:cTn id="202" fill="hold">
                            <p:stCondLst>
                              <p:cond delay="19800"/>
                            </p:stCondLst>
                            <p:childTnLst>
                              <p:par>
                                <p:cTn id="203" presetID="2" presetClass="entr" presetSubtype="2" fill="hold" grpId="41" nodeType="afterEffect">
                                  <p:stCondLst>
                                    <p:cond delay="0"/>
                                  </p:stCondLst>
                                  <p:iterate>
                                    <p:tmAbs val="0"/>
                                  </p:iterate>
                                  <p:childTnLst>
                                    <p:set>
                                      <p:cBhvr>
                                        <p:cTn id="204" fill="hold"/>
                                        <p:tgtEl>
                                          <p:spTgt spid="302"/>
                                        </p:tgtEl>
                                        <p:attrNameLst>
                                          <p:attrName>style.visibility</p:attrName>
                                        </p:attrNameLst>
                                      </p:cBhvr>
                                      <p:to>
                                        <p:strVal val="visible"/>
                                      </p:to>
                                    </p:set>
                                    <p:anim calcmode="lin" valueType="num">
                                      <p:cBhvr>
                                        <p:cTn id="205" dur="500" fill="hold"/>
                                        <p:tgtEl>
                                          <p:spTgt spid="302"/>
                                        </p:tgtEl>
                                        <p:attrNameLst>
                                          <p:attrName>ppt_x</p:attrName>
                                        </p:attrNameLst>
                                      </p:cBhvr>
                                      <p:tavLst>
                                        <p:tav tm="0">
                                          <p:val>
                                            <p:strVal val="1+#ppt_w/2"/>
                                          </p:val>
                                        </p:tav>
                                        <p:tav tm="100000">
                                          <p:val>
                                            <p:strVal val="#ppt_x"/>
                                          </p:val>
                                        </p:tav>
                                      </p:tavLst>
                                    </p:anim>
                                    <p:anim calcmode="lin" valueType="num">
                                      <p:cBhvr>
                                        <p:cTn id="206" dur="500" fill="hold"/>
                                        <p:tgtEl>
                                          <p:spTgt spid="302"/>
                                        </p:tgtEl>
                                        <p:attrNameLst>
                                          <p:attrName>ppt_y</p:attrName>
                                        </p:attrNameLst>
                                      </p:cBhvr>
                                      <p:tavLst>
                                        <p:tav tm="0">
                                          <p:val>
                                            <p:strVal val="#ppt_y"/>
                                          </p:val>
                                        </p:tav>
                                        <p:tav tm="100000">
                                          <p:val>
                                            <p:strVal val="#ppt_y"/>
                                          </p:val>
                                        </p:tav>
                                      </p:tavLst>
                                    </p:anim>
                                  </p:childTnLst>
                                </p:cTn>
                              </p:par>
                            </p:childTnLst>
                          </p:cTn>
                        </p:par>
                        <p:par>
                          <p:cTn id="207" fill="hold">
                            <p:stCondLst>
                              <p:cond delay="20300"/>
                            </p:stCondLst>
                            <p:childTnLst>
                              <p:par>
                                <p:cTn id="208" presetID="2" presetClass="entr" presetSubtype="2" fill="hold" grpId="42" nodeType="afterEffect">
                                  <p:stCondLst>
                                    <p:cond delay="0"/>
                                  </p:stCondLst>
                                  <p:iterate>
                                    <p:tmAbs val="0"/>
                                  </p:iterate>
                                  <p:childTnLst>
                                    <p:set>
                                      <p:cBhvr>
                                        <p:cTn id="209" fill="hold"/>
                                        <p:tgtEl>
                                          <p:spTgt spid="305"/>
                                        </p:tgtEl>
                                        <p:attrNameLst>
                                          <p:attrName>style.visibility</p:attrName>
                                        </p:attrNameLst>
                                      </p:cBhvr>
                                      <p:to>
                                        <p:strVal val="visible"/>
                                      </p:to>
                                    </p:set>
                                    <p:anim calcmode="lin" valueType="num">
                                      <p:cBhvr>
                                        <p:cTn id="210" dur="500" fill="hold"/>
                                        <p:tgtEl>
                                          <p:spTgt spid="305"/>
                                        </p:tgtEl>
                                        <p:attrNameLst>
                                          <p:attrName>ppt_x</p:attrName>
                                        </p:attrNameLst>
                                      </p:cBhvr>
                                      <p:tavLst>
                                        <p:tav tm="0">
                                          <p:val>
                                            <p:strVal val="1+#ppt_w/2"/>
                                          </p:val>
                                        </p:tav>
                                        <p:tav tm="100000">
                                          <p:val>
                                            <p:strVal val="#ppt_x"/>
                                          </p:val>
                                        </p:tav>
                                      </p:tavLst>
                                    </p:anim>
                                    <p:anim calcmode="lin" valueType="num">
                                      <p:cBhvr>
                                        <p:cTn id="211" dur="500" fill="hold"/>
                                        <p:tgtEl>
                                          <p:spTgt spid="305"/>
                                        </p:tgtEl>
                                        <p:attrNameLst>
                                          <p:attrName>ppt_y</p:attrName>
                                        </p:attrNameLst>
                                      </p:cBhvr>
                                      <p:tavLst>
                                        <p:tav tm="0">
                                          <p:val>
                                            <p:strVal val="#ppt_y"/>
                                          </p:val>
                                        </p:tav>
                                        <p:tav tm="100000">
                                          <p:val>
                                            <p:strVal val="#ppt_y"/>
                                          </p:val>
                                        </p:tav>
                                      </p:tavLst>
                                    </p:anim>
                                  </p:childTnLst>
                                </p:cTn>
                              </p:par>
                            </p:childTnLst>
                          </p:cTn>
                        </p:par>
                        <p:par>
                          <p:cTn id="212" fill="hold">
                            <p:stCondLst>
                              <p:cond delay="20800"/>
                            </p:stCondLst>
                            <p:childTnLst>
                              <p:par>
                                <p:cTn id="213" presetID="2" presetClass="entr" presetSubtype="2" fill="hold" grpId="43" nodeType="afterEffect">
                                  <p:stCondLst>
                                    <p:cond delay="0"/>
                                  </p:stCondLst>
                                  <p:iterate>
                                    <p:tmAbs val="0"/>
                                  </p:iterate>
                                  <p:childTnLst>
                                    <p:set>
                                      <p:cBhvr>
                                        <p:cTn id="214" fill="hold"/>
                                        <p:tgtEl>
                                          <p:spTgt spid="306"/>
                                        </p:tgtEl>
                                        <p:attrNameLst>
                                          <p:attrName>style.visibility</p:attrName>
                                        </p:attrNameLst>
                                      </p:cBhvr>
                                      <p:to>
                                        <p:strVal val="visible"/>
                                      </p:to>
                                    </p:set>
                                    <p:anim calcmode="lin" valueType="num">
                                      <p:cBhvr>
                                        <p:cTn id="215" dur="500" fill="hold"/>
                                        <p:tgtEl>
                                          <p:spTgt spid="306"/>
                                        </p:tgtEl>
                                        <p:attrNameLst>
                                          <p:attrName>ppt_x</p:attrName>
                                        </p:attrNameLst>
                                      </p:cBhvr>
                                      <p:tavLst>
                                        <p:tav tm="0">
                                          <p:val>
                                            <p:strVal val="1+#ppt_w/2"/>
                                          </p:val>
                                        </p:tav>
                                        <p:tav tm="100000">
                                          <p:val>
                                            <p:strVal val="#ppt_x"/>
                                          </p:val>
                                        </p:tav>
                                      </p:tavLst>
                                    </p:anim>
                                    <p:anim calcmode="lin" valueType="num">
                                      <p:cBhvr>
                                        <p:cTn id="216" dur="500" fill="hold"/>
                                        <p:tgtEl>
                                          <p:spTgt spid="306"/>
                                        </p:tgtEl>
                                        <p:attrNameLst>
                                          <p:attrName>ppt_y</p:attrName>
                                        </p:attrNameLst>
                                      </p:cBhvr>
                                      <p:tavLst>
                                        <p:tav tm="0">
                                          <p:val>
                                            <p:strVal val="#ppt_y"/>
                                          </p:val>
                                        </p:tav>
                                        <p:tav tm="100000">
                                          <p:val>
                                            <p:strVal val="#ppt_y"/>
                                          </p:val>
                                        </p:tav>
                                      </p:tavLst>
                                    </p:anim>
                                  </p:childTnLst>
                                </p:cTn>
                              </p:par>
                            </p:childTnLst>
                          </p:cTn>
                        </p:par>
                        <p:par>
                          <p:cTn id="217" fill="hold">
                            <p:stCondLst>
                              <p:cond delay="21300"/>
                            </p:stCondLst>
                            <p:childTnLst>
                              <p:par>
                                <p:cTn id="218" presetID="2" presetClass="entr" presetSubtype="2" fill="hold" grpId="44" nodeType="afterEffect">
                                  <p:stCondLst>
                                    <p:cond delay="0"/>
                                  </p:stCondLst>
                                  <p:iterate>
                                    <p:tmAbs val="0"/>
                                  </p:iterate>
                                  <p:childTnLst>
                                    <p:set>
                                      <p:cBhvr>
                                        <p:cTn id="219" fill="hold"/>
                                        <p:tgtEl>
                                          <p:spTgt spid="307"/>
                                        </p:tgtEl>
                                        <p:attrNameLst>
                                          <p:attrName>style.visibility</p:attrName>
                                        </p:attrNameLst>
                                      </p:cBhvr>
                                      <p:to>
                                        <p:strVal val="visible"/>
                                      </p:to>
                                    </p:set>
                                    <p:anim calcmode="lin" valueType="num">
                                      <p:cBhvr>
                                        <p:cTn id="220" dur="500" fill="hold"/>
                                        <p:tgtEl>
                                          <p:spTgt spid="307"/>
                                        </p:tgtEl>
                                        <p:attrNameLst>
                                          <p:attrName>ppt_x</p:attrName>
                                        </p:attrNameLst>
                                      </p:cBhvr>
                                      <p:tavLst>
                                        <p:tav tm="0">
                                          <p:val>
                                            <p:strVal val="1+#ppt_w/2"/>
                                          </p:val>
                                        </p:tav>
                                        <p:tav tm="100000">
                                          <p:val>
                                            <p:strVal val="#ppt_x"/>
                                          </p:val>
                                        </p:tav>
                                      </p:tavLst>
                                    </p:anim>
                                    <p:anim calcmode="lin" valueType="num">
                                      <p:cBhvr>
                                        <p:cTn id="221" dur="500" fill="hold"/>
                                        <p:tgtEl>
                                          <p:spTgt spid="307"/>
                                        </p:tgtEl>
                                        <p:attrNameLst>
                                          <p:attrName>ppt_y</p:attrName>
                                        </p:attrNameLst>
                                      </p:cBhvr>
                                      <p:tavLst>
                                        <p:tav tm="0">
                                          <p:val>
                                            <p:strVal val="#ppt_y"/>
                                          </p:val>
                                        </p:tav>
                                        <p:tav tm="100000">
                                          <p:val>
                                            <p:strVal val="#ppt_y"/>
                                          </p:val>
                                        </p:tav>
                                      </p:tavLst>
                                    </p:anim>
                                  </p:childTnLst>
                                </p:cTn>
                              </p:par>
                            </p:childTnLst>
                          </p:cTn>
                        </p:par>
                        <p:par>
                          <p:cTn id="222" fill="hold">
                            <p:stCondLst>
                              <p:cond delay="21800"/>
                            </p:stCondLst>
                            <p:childTnLst>
                              <p:par>
                                <p:cTn id="223" presetID="2" presetClass="entr" presetSubtype="2" fill="hold" grpId="45" nodeType="afterEffect">
                                  <p:stCondLst>
                                    <p:cond delay="0"/>
                                  </p:stCondLst>
                                  <p:iterate>
                                    <p:tmAbs val="0"/>
                                  </p:iterate>
                                  <p:childTnLst>
                                    <p:set>
                                      <p:cBhvr>
                                        <p:cTn id="224" fill="hold"/>
                                        <p:tgtEl>
                                          <p:spTgt spid="308"/>
                                        </p:tgtEl>
                                        <p:attrNameLst>
                                          <p:attrName>style.visibility</p:attrName>
                                        </p:attrNameLst>
                                      </p:cBhvr>
                                      <p:to>
                                        <p:strVal val="visible"/>
                                      </p:to>
                                    </p:set>
                                    <p:anim calcmode="lin" valueType="num">
                                      <p:cBhvr>
                                        <p:cTn id="225" dur="500" fill="hold"/>
                                        <p:tgtEl>
                                          <p:spTgt spid="308"/>
                                        </p:tgtEl>
                                        <p:attrNameLst>
                                          <p:attrName>ppt_x</p:attrName>
                                        </p:attrNameLst>
                                      </p:cBhvr>
                                      <p:tavLst>
                                        <p:tav tm="0">
                                          <p:val>
                                            <p:strVal val="1+#ppt_w/2"/>
                                          </p:val>
                                        </p:tav>
                                        <p:tav tm="100000">
                                          <p:val>
                                            <p:strVal val="#ppt_x"/>
                                          </p:val>
                                        </p:tav>
                                      </p:tavLst>
                                    </p:anim>
                                    <p:anim calcmode="lin" valueType="num">
                                      <p:cBhvr>
                                        <p:cTn id="226" dur="500" fill="hold"/>
                                        <p:tgtEl>
                                          <p:spTgt spid="308"/>
                                        </p:tgtEl>
                                        <p:attrNameLst>
                                          <p:attrName>ppt_y</p:attrName>
                                        </p:attrNameLst>
                                      </p:cBhvr>
                                      <p:tavLst>
                                        <p:tav tm="0">
                                          <p:val>
                                            <p:strVal val="#ppt_y"/>
                                          </p:val>
                                        </p:tav>
                                        <p:tav tm="100000">
                                          <p:val>
                                            <p:strVal val="#ppt_y"/>
                                          </p:val>
                                        </p:tav>
                                      </p:tavLst>
                                    </p:anim>
                                  </p:childTnLst>
                                </p:cTn>
                              </p:par>
                            </p:childTnLst>
                          </p:cTn>
                        </p:par>
                        <p:par>
                          <p:cTn id="227" fill="hold">
                            <p:stCondLst>
                              <p:cond delay="22300"/>
                            </p:stCondLst>
                            <p:childTnLst>
                              <p:par>
                                <p:cTn id="228" presetID="2" presetClass="entr" presetSubtype="2" fill="hold" grpId="46" nodeType="afterEffect">
                                  <p:stCondLst>
                                    <p:cond delay="0"/>
                                  </p:stCondLst>
                                  <p:iterate>
                                    <p:tmAbs val="0"/>
                                  </p:iterate>
                                  <p:childTnLst>
                                    <p:set>
                                      <p:cBhvr>
                                        <p:cTn id="229" fill="hold"/>
                                        <p:tgtEl>
                                          <p:spTgt spid="309"/>
                                        </p:tgtEl>
                                        <p:attrNameLst>
                                          <p:attrName>style.visibility</p:attrName>
                                        </p:attrNameLst>
                                      </p:cBhvr>
                                      <p:to>
                                        <p:strVal val="visible"/>
                                      </p:to>
                                    </p:set>
                                    <p:anim calcmode="lin" valueType="num">
                                      <p:cBhvr>
                                        <p:cTn id="230" dur="500" fill="hold"/>
                                        <p:tgtEl>
                                          <p:spTgt spid="309"/>
                                        </p:tgtEl>
                                        <p:attrNameLst>
                                          <p:attrName>ppt_x</p:attrName>
                                        </p:attrNameLst>
                                      </p:cBhvr>
                                      <p:tavLst>
                                        <p:tav tm="0">
                                          <p:val>
                                            <p:strVal val="1+#ppt_w/2"/>
                                          </p:val>
                                        </p:tav>
                                        <p:tav tm="100000">
                                          <p:val>
                                            <p:strVal val="#ppt_x"/>
                                          </p:val>
                                        </p:tav>
                                      </p:tavLst>
                                    </p:anim>
                                    <p:anim calcmode="lin" valueType="num">
                                      <p:cBhvr>
                                        <p:cTn id="231" dur="500" fill="hold"/>
                                        <p:tgtEl>
                                          <p:spTgt spid="309"/>
                                        </p:tgtEl>
                                        <p:attrNameLst>
                                          <p:attrName>ppt_y</p:attrName>
                                        </p:attrNameLst>
                                      </p:cBhvr>
                                      <p:tavLst>
                                        <p:tav tm="0">
                                          <p:val>
                                            <p:strVal val="#ppt_y"/>
                                          </p:val>
                                        </p:tav>
                                        <p:tav tm="100000">
                                          <p:val>
                                            <p:strVal val="#ppt_y"/>
                                          </p:val>
                                        </p:tav>
                                      </p:tavLst>
                                    </p:anim>
                                  </p:childTnLst>
                                </p:cTn>
                              </p:par>
                            </p:childTnLst>
                          </p:cTn>
                        </p:par>
                        <p:par>
                          <p:cTn id="232" fill="hold">
                            <p:stCondLst>
                              <p:cond delay="22800"/>
                            </p:stCondLst>
                            <p:childTnLst>
                              <p:par>
                                <p:cTn id="233" presetID="2" presetClass="entr" presetSubtype="2" fill="hold" grpId="47" nodeType="afterEffect">
                                  <p:stCondLst>
                                    <p:cond delay="0"/>
                                  </p:stCondLst>
                                  <p:iterate>
                                    <p:tmAbs val="0"/>
                                  </p:iterate>
                                  <p:childTnLst>
                                    <p:set>
                                      <p:cBhvr>
                                        <p:cTn id="234" fill="hold"/>
                                        <p:tgtEl>
                                          <p:spTgt spid="310"/>
                                        </p:tgtEl>
                                        <p:attrNameLst>
                                          <p:attrName>style.visibility</p:attrName>
                                        </p:attrNameLst>
                                      </p:cBhvr>
                                      <p:to>
                                        <p:strVal val="visible"/>
                                      </p:to>
                                    </p:set>
                                    <p:anim calcmode="lin" valueType="num">
                                      <p:cBhvr>
                                        <p:cTn id="235" dur="500" fill="hold"/>
                                        <p:tgtEl>
                                          <p:spTgt spid="310"/>
                                        </p:tgtEl>
                                        <p:attrNameLst>
                                          <p:attrName>ppt_x</p:attrName>
                                        </p:attrNameLst>
                                      </p:cBhvr>
                                      <p:tavLst>
                                        <p:tav tm="0">
                                          <p:val>
                                            <p:strVal val="1+#ppt_w/2"/>
                                          </p:val>
                                        </p:tav>
                                        <p:tav tm="100000">
                                          <p:val>
                                            <p:strVal val="#ppt_x"/>
                                          </p:val>
                                        </p:tav>
                                      </p:tavLst>
                                    </p:anim>
                                    <p:anim calcmode="lin" valueType="num">
                                      <p:cBhvr>
                                        <p:cTn id="236" dur="500" fill="hold"/>
                                        <p:tgtEl>
                                          <p:spTgt spid="310"/>
                                        </p:tgtEl>
                                        <p:attrNameLst>
                                          <p:attrName>ppt_y</p:attrName>
                                        </p:attrNameLst>
                                      </p:cBhvr>
                                      <p:tavLst>
                                        <p:tav tm="0">
                                          <p:val>
                                            <p:strVal val="#ppt_y"/>
                                          </p:val>
                                        </p:tav>
                                        <p:tav tm="100000">
                                          <p:val>
                                            <p:strVal val="#ppt_y"/>
                                          </p:val>
                                        </p:tav>
                                      </p:tavLst>
                                    </p:anim>
                                  </p:childTnLst>
                                </p:cTn>
                              </p:par>
                            </p:childTnLst>
                          </p:cTn>
                        </p:par>
                        <p:par>
                          <p:cTn id="237" fill="hold">
                            <p:stCondLst>
                              <p:cond delay="23300"/>
                            </p:stCondLst>
                            <p:childTnLst>
                              <p:par>
                                <p:cTn id="238" presetID="2" presetClass="entr" presetSubtype="2" fill="hold" grpId="48" nodeType="afterEffect">
                                  <p:stCondLst>
                                    <p:cond delay="0"/>
                                  </p:stCondLst>
                                  <p:iterate>
                                    <p:tmAbs val="0"/>
                                  </p:iterate>
                                  <p:childTnLst>
                                    <p:set>
                                      <p:cBhvr>
                                        <p:cTn id="239" fill="hold"/>
                                        <p:tgtEl>
                                          <p:spTgt spid="311"/>
                                        </p:tgtEl>
                                        <p:attrNameLst>
                                          <p:attrName>style.visibility</p:attrName>
                                        </p:attrNameLst>
                                      </p:cBhvr>
                                      <p:to>
                                        <p:strVal val="visible"/>
                                      </p:to>
                                    </p:set>
                                    <p:anim calcmode="lin" valueType="num">
                                      <p:cBhvr>
                                        <p:cTn id="240" dur="500" fill="hold"/>
                                        <p:tgtEl>
                                          <p:spTgt spid="311"/>
                                        </p:tgtEl>
                                        <p:attrNameLst>
                                          <p:attrName>ppt_x</p:attrName>
                                        </p:attrNameLst>
                                      </p:cBhvr>
                                      <p:tavLst>
                                        <p:tav tm="0">
                                          <p:val>
                                            <p:strVal val="1+#ppt_w/2"/>
                                          </p:val>
                                        </p:tav>
                                        <p:tav tm="100000">
                                          <p:val>
                                            <p:strVal val="#ppt_x"/>
                                          </p:val>
                                        </p:tav>
                                      </p:tavLst>
                                    </p:anim>
                                    <p:anim calcmode="lin" valueType="num">
                                      <p:cBhvr>
                                        <p:cTn id="241" dur="500" fill="hold"/>
                                        <p:tgtEl>
                                          <p:spTgt spid="311"/>
                                        </p:tgtEl>
                                        <p:attrNameLst>
                                          <p:attrName>ppt_y</p:attrName>
                                        </p:attrNameLst>
                                      </p:cBhvr>
                                      <p:tavLst>
                                        <p:tav tm="0">
                                          <p:val>
                                            <p:strVal val="#ppt_y"/>
                                          </p:val>
                                        </p:tav>
                                        <p:tav tm="100000">
                                          <p:val>
                                            <p:strVal val="#ppt_y"/>
                                          </p:val>
                                        </p:tav>
                                      </p:tavLst>
                                    </p:anim>
                                  </p:childTnLst>
                                </p:cTn>
                              </p:par>
                            </p:childTnLst>
                          </p:cTn>
                        </p:par>
                        <p:par>
                          <p:cTn id="242" fill="hold">
                            <p:stCondLst>
                              <p:cond delay="23800"/>
                            </p:stCondLst>
                            <p:childTnLst>
                              <p:par>
                                <p:cTn id="243" presetID="2" presetClass="entr" presetSubtype="2" fill="hold" grpId="49" nodeType="afterEffect">
                                  <p:stCondLst>
                                    <p:cond delay="0"/>
                                  </p:stCondLst>
                                  <p:iterate>
                                    <p:tmAbs val="0"/>
                                  </p:iterate>
                                  <p:childTnLst>
                                    <p:set>
                                      <p:cBhvr>
                                        <p:cTn id="244" fill="hold"/>
                                        <p:tgtEl>
                                          <p:spTgt spid="312"/>
                                        </p:tgtEl>
                                        <p:attrNameLst>
                                          <p:attrName>style.visibility</p:attrName>
                                        </p:attrNameLst>
                                      </p:cBhvr>
                                      <p:to>
                                        <p:strVal val="visible"/>
                                      </p:to>
                                    </p:set>
                                    <p:anim calcmode="lin" valueType="num">
                                      <p:cBhvr>
                                        <p:cTn id="245" dur="500" fill="hold"/>
                                        <p:tgtEl>
                                          <p:spTgt spid="312"/>
                                        </p:tgtEl>
                                        <p:attrNameLst>
                                          <p:attrName>ppt_x</p:attrName>
                                        </p:attrNameLst>
                                      </p:cBhvr>
                                      <p:tavLst>
                                        <p:tav tm="0">
                                          <p:val>
                                            <p:strVal val="1+#ppt_w/2"/>
                                          </p:val>
                                        </p:tav>
                                        <p:tav tm="100000">
                                          <p:val>
                                            <p:strVal val="#ppt_x"/>
                                          </p:val>
                                        </p:tav>
                                      </p:tavLst>
                                    </p:anim>
                                    <p:anim calcmode="lin" valueType="num">
                                      <p:cBhvr>
                                        <p:cTn id="246" dur="500" fill="hold"/>
                                        <p:tgtEl>
                                          <p:spTgt spid="312"/>
                                        </p:tgtEl>
                                        <p:attrNameLst>
                                          <p:attrName>ppt_y</p:attrName>
                                        </p:attrNameLst>
                                      </p:cBhvr>
                                      <p:tavLst>
                                        <p:tav tm="0">
                                          <p:val>
                                            <p:strVal val="#ppt_y"/>
                                          </p:val>
                                        </p:tav>
                                        <p:tav tm="100000">
                                          <p:val>
                                            <p:strVal val="#ppt_y"/>
                                          </p:val>
                                        </p:tav>
                                      </p:tavLst>
                                    </p:anim>
                                  </p:childTnLst>
                                </p:cTn>
                              </p:par>
                            </p:childTnLst>
                          </p:cTn>
                        </p:par>
                        <p:par>
                          <p:cTn id="247" fill="hold">
                            <p:stCondLst>
                              <p:cond delay="24300"/>
                            </p:stCondLst>
                            <p:childTnLst>
                              <p:par>
                                <p:cTn id="248" presetID="2" presetClass="entr" presetSubtype="2" fill="hold" grpId="50" nodeType="afterEffect">
                                  <p:stCondLst>
                                    <p:cond delay="0"/>
                                  </p:stCondLst>
                                  <p:iterate>
                                    <p:tmAbs val="0"/>
                                  </p:iterate>
                                  <p:childTnLst>
                                    <p:set>
                                      <p:cBhvr>
                                        <p:cTn id="249" fill="hold"/>
                                        <p:tgtEl>
                                          <p:spTgt spid="313"/>
                                        </p:tgtEl>
                                        <p:attrNameLst>
                                          <p:attrName>style.visibility</p:attrName>
                                        </p:attrNameLst>
                                      </p:cBhvr>
                                      <p:to>
                                        <p:strVal val="visible"/>
                                      </p:to>
                                    </p:set>
                                    <p:anim calcmode="lin" valueType="num">
                                      <p:cBhvr>
                                        <p:cTn id="250" dur="500" fill="hold"/>
                                        <p:tgtEl>
                                          <p:spTgt spid="313"/>
                                        </p:tgtEl>
                                        <p:attrNameLst>
                                          <p:attrName>ppt_x</p:attrName>
                                        </p:attrNameLst>
                                      </p:cBhvr>
                                      <p:tavLst>
                                        <p:tav tm="0">
                                          <p:val>
                                            <p:strVal val="1+#ppt_w/2"/>
                                          </p:val>
                                        </p:tav>
                                        <p:tav tm="100000">
                                          <p:val>
                                            <p:strVal val="#ppt_x"/>
                                          </p:val>
                                        </p:tav>
                                      </p:tavLst>
                                    </p:anim>
                                    <p:anim calcmode="lin" valueType="num">
                                      <p:cBhvr>
                                        <p:cTn id="251" dur="500" fill="hold"/>
                                        <p:tgtEl>
                                          <p:spTgt spid="313"/>
                                        </p:tgtEl>
                                        <p:attrNameLst>
                                          <p:attrName>ppt_y</p:attrName>
                                        </p:attrNameLst>
                                      </p:cBhvr>
                                      <p:tavLst>
                                        <p:tav tm="0">
                                          <p:val>
                                            <p:strVal val="#ppt_y"/>
                                          </p:val>
                                        </p:tav>
                                        <p:tav tm="100000">
                                          <p:val>
                                            <p:strVal val="#ppt_y"/>
                                          </p:val>
                                        </p:tav>
                                      </p:tavLst>
                                    </p:anim>
                                  </p:childTnLst>
                                </p:cTn>
                              </p:par>
                            </p:childTnLst>
                          </p:cTn>
                        </p:par>
                        <p:par>
                          <p:cTn id="252" fill="hold">
                            <p:stCondLst>
                              <p:cond delay="24800"/>
                            </p:stCondLst>
                            <p:childTnLst>
                              <p:par>
                                <p:cTn id="253" presetID="2" presetClass="entr" presetSubtype="2" fill="hold" grpId="51" nodeType="afterEffect">
                                  <p:stCondLst>
                                    <p:cond delay="0"/>
                                  </p:stCondLst>
                                  <p:iterate>
                                    <p:tmAbs val="0"/>
                                  </p:iterate>
                                  <p:childTnLst>
                                    <p:set>
                                      <p:cBhvr>
                                        <p:cTn id="254" fill="hold"/>
                                        <p:tgtEl>
                                          <p:spTgt spid="314"/>
                                        </p:tgtEl>
                                        <p:attrNameLst>
                                          <p:attrName>style.visibility</p:attrName>
                                        </p:attrNameLst>
                                      </p:cBhvr>
                                      <p:to>
                                        <p:strVal val="visible"/>
                                      </p:to>
                                    </p:set>
                                    <p:anim calcmode="lin" valueType="num">
                                      <p:cBhvr>
                                        <p:cTn id="255" dur="500" fill="hold"/>
                                        <p:tgtEl>
                                          <p:spTgt spid="314"/>
                                        </p:tgtEl>
                                        <p:attrNameLst>
                                          <p:attrName>ppt_x</p:attrName>
                                        </p:attrNameLst>
                                      </p:cBhvr>
                                      <p:tavLst>
                                        <p:tav tm="0">
                                          <p:val>
                                            <p:strVal val="1+#ppt_w/2"/>
                                          </p:val>
                                        </p:tav>
                                        <p:tav tm="100000">
                                          <p:val>
                                            <p:strVal val="#ppt_x"/>
                                          </p:val>
                                        </p:tav>
                                      </p:tavLst>
                                    </p:anim>
                                    <p:anim calcmode="lin" valueType="num">
                                      <p:cBhvr>
                                        <p:cTn id="256" dur="500" fill="hold"/>
                                        <p:tgtEl>
                                          <p:spTgt spid="314"/>
                                        </p:tgtEl>
                                        <p:attrNameLst>
                                          <p:attrName>ppt_y</p:attrName>
                                        </p:attrNameLst>
                                      </p:cBhvr>
                                      <p:tavLst>
                                        <p:tav tm="0">
                                          <p:val>
                                            <p:strVal val="#ppt_y"/>
                                          </p:val>
                                        </p:tav>
                                        <p:tav tm="100000">
                                          <p:val>
                                            <p:strVal val="#ppt_y"/>
                                          </p:val>
                                        </p:tav>
                                      </p:tavLst>
                                    </p:anim>
                                  </p:childTnLst>
                                </p:cTn>
                              </p:par>
                            </p:childTnLst>
                          </p:cTn>
                        </p:par>
                        <p:par>
                          <p:cTn id="257" fill="hold">
                            <p:stCondLst>
                              <p:cond delay="25300"/>
                            </p:stCondLst>
                            <p:childTnLst>
                              <p:par>
                                <p:cTn id="258" presetID="2" presetClass="entr" presetSubtype="2" fill="hold" grpId="52" nodeType="afterEffect">
                                  <p:stCondLst>
                                    <p:cond delay="0"/>
                                  </p:stCondLst>
                                  <p:iterate>
                                    <p:tmAbs val="0"/>
                                  </p:iterate>
                                  <p:childTnLst>
                                    <p:set>
                                      <p:cBhvr>
                                        <p:cTn id="259" fill="hold"/>
                                        <p:tgtEl>
                                          <p:spTgt spid="315"/>
                                        </p:tgtEl>
                                        <p:attrNameLst>
                                          <p:attrName>style.visibility</p:attrName>
                                        </p:attrNameLst>
                                      </p:cBhvr>
                                      <p:to>
                                        <p:strVal val="visible"/>
                                      </p:to>
                                    </p:set>
                                    <p:anim calcmode="lin" valueType="num">
                                      <p:cBhvr>
                                        <p:cTn id="260" dur="500" fill="hold"/>
                                        <p:tgtEl>
                                          <p:spTgt spid="315"/>
                                        </p:tgtEl>
                                        <p:attrNameLst>
                                          <p:attrName>ppt_x</p:attrName>
                                        </p:attrNameLst>
                                      </p:cBhvr>
                                      <p:tavLst>
                                        <p:tav tm="0">
                                          <p:val>
                                            <p:strVal val="1+#ppt_w/2"/>
                                          </p:val>
                                        </p:tav>
                                        <p:tav tm="100000">
                                          <p:val>
                                            <p:strVal val="#ppt_x"/>
                                          </p:val>
                                        </p:tav>
                                      </p:tavLst>
                                    </p:anim>
                                    <p:anim calcmode="lin" valueType="num">
                                      <p:cBhvr>
                                        <p:cTn id="261" dur="500" fill="hold"/>
                                        <p:tgtEl>
                                          <p:spTgt spid="315"/>
                                        </p:tgtEl>
                                        <p:attrNameLst>
                                          <p:attrName>ppt_y</p:attrName>
                                        </p:attrNameLst>
                                      </p:cBhvr>
                                      <p:tavLst>
                                        <p:tav tm="0">
                                          <p:val>
                                            <p:strVal val="#ppt_y"/>
                                          </p:val>
                                        </p:tav>
                                        <p:tav tm="100000">
                                          <p:val>
                                            <p:strVal val="#ppt_y"/>
                                          </p:val>
                                        </p:tav>
                                      </p:tavLst>
                                    </p:anim>
                                  </p:childTnLst>
                                </p:cTn>
                              </p:par>
                            </p:childTnLst>
                          </p:cTn>
                        </p:par>
                        <p:par>
                          <p:cTn id="262" fill="hold">
                            <p:stCondLst>
                              <p:cond delay="25800"/>
                            </p:stCondLst>
                            <p:childTnLst>
                              <p:par>
                                <p:cTn id="263" presetID="2" presetClass="entr" presetSubtype="2" fill="hold" grpId="53" nodeType="afterEffect">
                                  <p:stCondLst>
                                    <p:cond delay="0"/>
                                  </p:stCondLst>
                                  <p:iterate>
                                    <p:tmAbs val="0"/>
                                  </p:iterate>
                                  <p:childTnLst>
                                    <p:set>
                                      <p:cBhvr>
                                        <p:cTn id="264" fill="hold"/>
                                        <p:tgtEl>
                                          <p:spTgt spid="316"/>
                                        </p:tgtEl>
                                        <p:attrNameLst>
                                          <p:attrName>style.visibility</p:attrName>
                                        </p:attrNameLst>
                                      </p:cBhvr>
                                      <p:to>
                                        <p:strVal val="visible"/>
                                      </p:to>
                                    </p:set>
                                    <p:anim calcmode="lin" valueType="num">
                                      <p:cBhvr>
                                        <p:cTn id="265" dur="500" fill="hold"/>
                                        <p:tgtEl>
                                          <p:spTgt spid="316"/>
                                        </p:tgtEl>
                                        <p:attrNameLst>
                                          <p:attrName>ppt_x</p:attrName>
                                        </p:attrNameLst>
                                      </p:cBhvr>
                                      <p:tavLst>
                                        <p:tav tm="0">
                                          <p:val>
                                            <p:strVal val="1+#ppt_w/2"/>
                                          </p:val>
                                        </p:tav>
                                        <p:tav tm="100000">
                                          <p:val>
                                            <p:strVal val="#ppt_x"/>
                                          </p:val>
                                        </p:tav>
                                      </p:tavLst>
                                    </p:anim>
                                    <p:anim calcmode="lin" valueType="num">
                                      <p:cBhvr>
                                        <p:cTn id="266" dur="500" fill="hold"/>
                                        <p:tgtEl>
                                          <p:spTgt spid="316"/>
                                        </p:tgtEl>
                                        <p:attrNameLst>
                                          <p:attrName>ppt_y</p:attrName>
                                        </p:attrNameLst>
                                      </p:cBhvr>
                                      <p:tavLst>
                                        <p:tav tm="0">
                                          <p:val>
                                            <p:strVal val="#ppt_y"/>
                                          </p:val>
                                        </p:tav>
                                        <p:tav tm="100000">
                                          <p:val>
                                            <p:strVal val="#ppt_y"/>
                                          </p:val>
                                        </p:tav>
                                      </p:tavLst>
                                    </p:anim>
                                  </p:childTnLst>
                                </p:cTn>
                              </p:par>
                            </p:childTnLst>
                          </p:cTn>
                        </p:par>
                        <p:par>
                          <p:cTn id="267" fill="hold">
                            <p:stCondLst>
                              <p:cond delay="26300"/>
                            </p:stCondLst>
                            <p:childTnLst>
                              <p:par>
                                <p:cTn id="268" presetID="2" presetClass="entr" presetSubtype="2" fill="hold" grpId="54" nodeType="afterEffect">
                                  <p:stCondLst>
                                    <p:cond delay="0"/>
                                  </p:stCondLst>
                                  <p:iterate>
                                    <p:tmAbs val="0"/>
                                  </p:iterate>
                                  <p:childTnLst>
                                    <p:set>
                                      <p:cBhvr>
                                        <p:cTn id="269" fill="hold"/>
                                        <p:tgtEl>
                                          <p:spTgt spid="317"/>
                                        </p:tgtEl>
                                        <p:attrNameLst>
                                          <p:attrName>style.visibility</p:attrName>
                                        </p:attrNameLst>
                                      </p:cBhvr>
                                      <p:to>
                                        <p:strVal val="visible"/>
                                      </p:to>
                                    </p:set>
                                    <p:anim calcmode="lin" valueType="num">
                                      <p:cBhvr>
                                        <p:cTn id="270" dur="500" fill="hold"/>
                                        <p:tgtEl>
                                          <p:spTgt spid="317"/>
                                        </p:tgtEl>
                                        <p:attrNameLst>
                                          <p:attrName>ppt_x</p:attrName>
                                        </p:attrNameLst>
                                      </p:cBhvr>
                                      <p:tavLst>
                                        <p:tav tm="0">
                                          <p:val>
                                            <p:strVal val="1+#ppt_w/2"/>
                                          </p:val>
                                        </p:tav>
                                        <p:tav tm="100000">
                                          <p:val>
                                            <p:strVal val="#ppt_x"/>
                                          </p:val>
                                        </p:tav>
                                      </p:tavLst>
                                    </p:anim>
                                    <p:anim calcmode="lin" valueType="num">
                                      <p:cBhvr>
                                        <p:cTn id="271" dur="500" fill="hold"/>
                                        <p:tgtEl>
                                          <p:spTgt spid="317"/>
                                        </p:tgtEl>
                                        <p:attrNameLst>
                                          <p:attrName>ppt_y</p:attrName>
                                        </p:attrNameLst>
                                      </p:cBhvr>
                                      <p:tavLst>
                                        <p:tav tm="0">
                                          <p:val>
                                            <p:strVal val="#ppt_y"/>
                                          </p:val>
                                        </p:tav>
                                        <p:tav tm="100000">
                                          <p:val>
                                            <p:strVal val="#ppt_y"/>
                                          </p:val>
                                        </p:tav>
                                      </p:tavLst>
                                    </p:anim>
                                  </p:childTnLst>
                                </p:cTn>
                              </p:par>
                            </p:childTnLst>
                          </p:cTn>
                        </p:par>
                        <p:par>
                          <p:cTn id="272" fill="hold">
                            <p:stCondLst>
                              <p:cond delay="26800"/>
                            </p:stCondLst>
                            <p:childTnLst>
                              <p:par>
                                <p:cTn id="273" presetID="2" presetClass="entr" presetSubtype="2" fill="hold" grpId="55" nodeType="afterEffect">
                                  <p:stCondLst>
                                    <p:cond delay="0"/>
                                  </p:stCondLst>
                                  <p:iterate>
                                    <p:tmAbs val="0"/>
                                  </p:iterate>
                                  <p:childTnLst>
                                    <p:set>
                                      <p:cBhvr>
                                        <p:cTn id="274" fill="hold"/>
                                        <p:tgtEl>
                                          <p:spTgt spid="318"/>
                                        </p:tgtEl>
                                        <p:attrNameLst>
                                          <p:attrName>style.visibility</p:attrName>
                                        </p:attrNameLst>
                                      </p:cBhvr>
                                      <p:to>
                                        <p:strVal val="visible"/>
                                      </p:to>
                                    </p:set>
                                    <p:anim calcmode="lin" valueType="num">
                                      <p:cBhvr>
                                        <p:cTn id="275" dur="500" fill="hold"/>
                                        <p:tgtEl>
                                          <p:spTgt spid="318"/>
                                        </p:tgtEl>
                                        <p:attrNameLst>
                                          <p:attrName>ppt_x</p:attrName>
                                        </p:attrNameLst>
                                      </p:cBhvr>
                                      <p:tavLst>
                                        <p:tav tm="0">
                                          <p:val>
                                            <p:strVal val="1+#ppt_w/2"/>
                                          </p:val>
                                        </p:tav>
                                        <p:tav tm="100000">
                                          <p:val>
                                            <p:strVal val="#ppt_x"/>
                                          </p:val>
                                        </p:tav>
                                      </p:tavLst>
                                    </p:anim>
                                    <p:anim calcmode="lin" valueType="num">
                                      <p:cBhvr>
                                        <p:cTn id="276" dur="500" fill="hold"/>
                                        <p:tgtEl>
                                          <p:spTgt spid="318"/>
                                        </p:tgtEl>
                                        <p:attrNameLst>
                                          <p:attrName>ppt_y</p:attrName>
                                        </p:attrNameLst>
                                      </p:cBhvr>
                                      <p:tavLst>
                                        <p:tav tm="0">
                                          <p:val>
                                            <p:strVal val="#ppt_y"/>
                                          </p:val>
                                        </p:tav>
                                        <p:tav tm="100000">
                                          <p:val>
                                            <p:strVal val="#ppt_y"/>
                                          </p:val>
                                        </p:tav>
                                      </p:tavLst>
                                    </p:anim>
                                  </p:childTnLst>
                                </p:cTn>
                              </p:par>
                            </p:childTnLst>
                          </p:cTn>
                        </p:par>
                        <p:par>
                          <p:cTn id="277" fill="hold">
                            <p:stCondLst>
                              <p:cond delay="27300"/>
                            </p:stCondLst>
                            <p:childTnLst>
                              <p:par>
                                <p:cTn id="278" presetID="2" presetClass="entr" presetSubtype="2" fill="hold" grpId="56" nodeType="afterEffect">
                                  <p:stCondLst>
                                    <p:cond delay="0"/>
                                  </p:stCondLst>
                                  <p:iterate>
                                    <p:tmAbs val="0"/>
                                  </p:iterate>
                                  <p:childTnLst>
                                    <p:set>
                                      <p:cBhvr>
                                        <p:cTn id="279" fill="hold"/>
                                        <p:tgtEl>
                                          <p:spTgt spid="319"/>
                                        </p:tgtEl>
                                        <p:attrNameLst>
                                          <p:attrName>style.visibility</p:attrName>
                                        </p:attrNameLst>
                                      </p:cBhvr>
                                      <p:to>
                                        <p:strVal val="visible"/>
                                      </p:to>
                                    </p:set>
                                    <p:anim calcmode="lin" valueType="num">
                                      <p:cBhvr>
                                        <p:cTn id="280" dur="500" fill="hold"/>
                                        <p:tgtEl>
                                          <p:spTgt spid="319"/>
                                        </p:tgtEl>
                                        <p:attrNameLst>
                                          <p:attrName>ppt_x</p:attrName>
                                        </p:attrNameLst>
                                      </p:cBhvr>
                                      <p:tavLst>
                                        <p:tav tm="0">
                                          <p:val>
                                            <p:strVal val="1+#ppt_w/2"/>
                                          </p:val>
                                        </p:tav>
                                        <p:tav tm="100000">
                                          <p:val>
                                            <p:strVal val="#ppt_x"/>
                                          </p:val>
                                        </p:tav>
                                      </p:tavLst>
                                    </p:anim>
                                    <p:anim calcmode="lin" valueType="num">
                                      <p:cBhvr>
                                        <p:cTn id="281" dur="500" fill="hold"/>
                                        <p:tgtEl>
                                          <p:spTgt spid="319"/>
                                        </p:tgtEl>
                                        <p:attrNameLst>
                                          <p:attrName>ppt_y</p:attrName>
                                        </p:attrNameLst>
                                      </p:cBhvr>
                                      <p:tavLst>
                                        <p:tav tm="0">
                                          <p:val>
                                            <p:strVal val="#ppt_y"/>
                                          </p:val>
                                        </p:tav>
                                        <p:tav tm="100000">
                                          <p:val>
                                            <p:strVal val="#ppt_y"/>
                                          </p:val>
                                        </p:tav>
                                      </p:tavLst>
                                    </p:anim>
                                  </p:childTnLst>
                                </p:cTn>
                              </p:par>
                            </p:childTnLst>
                          </p:cTn>
                        </p:par>
                        <p:par>
                          <p:cTn id="282" fill="hold">
                            <p:stCondLst>
                              <p:cond delay="27800"/>
                            </p:stCondLst>
                            <p:childTnLst>
                              <p:par>
                                <p:cTn id="283" presetID="2" presetClass="entr" presetSubtype="2" fill="hold" grpId="57" nodeType="afterEffect">
                                  <p:stCondLst>
                                    <p:cond delay="0"/>
                                  </p:stCondLst>
                                  <p:iterate>
                                    <p:tmAbs val="0"/>
                                  </p:iterate>
                                  <p:childTnLst>
                                    <p:set>
                                      <p:cBhvr>
                                        <p:cTn id="284" fill="hold"/>
                                        <p:tgtEl>
                                          <p:spTgt spid="320"/>
                                        </p:tgtEl>
                                        <p:attrNameLst>
                                          <p:attrName>style.visibility</p:attrName>
                                        </p:attrNameLst>
                                      </p:cBhvr>
                                      <p:to>
                                        <p:strVal val="visible"/>
                                      </p:to>
                                    </p:set>
                                    <p:anim calcmode="lin" valueType="num">
                                      <p:cBhvr>
                                        <p:cTn id="285" dur="500" fill="hold"/>
                                        <p:tgtEl>
                                          <p:spTgt spid="320"/>
                                        </p:tgtEl>
                                        <p:attrNameLst>
                                          <p:attrName>ppt_x</p:attrName>
                                        </p:attrNameLst>
                                      </p:cBhvr>
                                      <p:tavLst>
                                        <p:tav tm="0">
                                          <p:val>
                                            <p:strVal val="1+#ppt_w/2"/>
                                          </p:val>
                                        </p:tav>
                                        <p:tav tm="100000">
                                          <p:val>
                                            <p:strVal val="#ppt_x"/>
                                          </p:val>
                                        </p:tav>
                                      </p:tavLst>
                                    </p:anim>
                                    <p:anim calcmode="lin" valueType="num">
                                      <p:cBhvr>
                                        <p:cTn id="286" dur="500" fill="hold"/>
                                        <p:tgtEl>
                                          <p:spTgt spid="320"/>
                                        </p:tgtEl>
                                        <p:attrNameLst>
                                          <p:attrName>ppt_y</p:attrName>
                                        </p:attrNameLst>
                                      </p:cBhvr>
                                      <p:tavLst>
                                        <p:tav tm="0">
                                          <p:val>
                                            <p:strVal val="#ppt_y"/>
                                          </p:val>
                                        </p:tav>
                                        <p:tav tm="100000">
                                          <p:val>
                                            <p:strVal val="#ppt_y"/>
                                          </p:val>
                                        </p:tav>
                                      </p:tavLst>
                                    </p:anim>
                                  </p:childTnLst>
                                </p:cTn>
                              </p:par>
                            </p:childTnLst>
                          </p:cTn>
                        </p:par>
                        <p:par>
                          <p:cTn id="287" fill="hold">
                            <p:stCondLst>
                              <p:cond delay="28300"/>
                            </p:stCondLst>
                            <p:childTnLst>
                              <p:par>
                                <p:cTn id="288" presetID="2" presetClass="entr" presetSubtype="2" fill="hold" grpId="58" nodeType="afterEffect">
                                  <p:stCondLst>
                                    <p:cond delay="0"/>
                                  </p:stCondLst>
                                  <p:iterate>
                                    <p:tmAbs val="0"/>
                                  </p:iterate>
                                  <p:childTnLst>
                                    <p:set>
                                      <p:cBhvr>
                                        <p:cTn id="289" fill="hold"/>
                                        <p:tgtEl>
                                          <p:spTgt spid="321"/>
                                        </p:tgtEl>
                                        <p:attrNameLst>
                                          <p:attrName>style.visibility</p:attrName>
                                        </p:attrNameLst>
                                      </p:cBhvr>
                                      <p:to>
                                        <p:strVal val="visible"/>
                                      </p:to>
                                    </p:set>
                                    <p:anim calcmode="lin" valueType="num">
                                      <p:cBhvr>
                                        <p:cTn id="290" dur="500" fill="hold"/>
                                        <p:tgtEl>
                                          <p:spTgt spid="321"/>
                                        </p:tgtEl>
                                        <p:attrNameLst>
                                          <p:attrName>ppt_x</p:attrName>
                                        </p:attrNameLst>
                                      </p:cBhvr>
                                      <p:tavLst>
                                        <p:tav tm="0">
                                          <p:val>
                                            <p:strVal val="1+#ppt_w/2"/>
                                          </p:val>
                                        </p:tav>
                                        <p:tav tm="100000">
                                          <p:val>
                                            <p:strVal val="#ppt_x"/>
                                          </p:val>
                                        </p:tav>
                                      </p:tavLst>
                                    </p:anim>
                                    <p:anim calcmode="lin" valueType="num">
                                      <p:cBhvr>
                                        <p:cTn id="291" dur="500" fill="hold"/>
                                        <p:tgtEl>
                                          <p:spTgt spid="321"/>
                                        </p:tgtEl>
                                        <p:attrNameLst>
                                          <p:attrName>ppt_y</p:attrName>
                                        </p:attrNameLst>
                                      </p:cBhvr>
                                      <p:tavLst>
                                        <p:tav tm="0">
                                          <p:val>
                                            <p:strVal val="#ppt_y"/>
                                          </p:val>
                                        </p:tav>
                                        <p:tav tm="100000">
                                          <p:val>
                                            <p:strVal val="#ppt_y"/>
                                          </p:val>
                                        </p:tav>
                                      </p:tavLst>
                                    </p:anim>
                                  </p:childTnLst>
                                </p:cTn>
                              </p:par>
                            </p:childTnLst>
                          </p:cTn>
                        </p:par>
                        <p:par>
                          <p:cTn id="292" fill="hold">
                            <p:stCondLst>
                              <p:cond delay="28800"/>
                            </p:stCondLst>
                            <p:childTnLst>
                              <p:par>
                                <p:cTn id="293" presetID="2" presetClass="entr" presetSubtype="2" fill="hold" grpId="59" nodeType="afterEffect">
                                  <p:stCondLst>
                                    <p:cond delay="0"/>
                                  </p:stCondLst>
                                  <p:iterate>
                                    <p:tmAbs val="0"/>
                                  </p:iterate>
                                  <p:childTnLst>
                                    <p:set>
                                      <p:cBhvr>
                                        <p:cTn id="294" fill="hold"/>
                                        <p:tgtEl>
                                          <p:spTgt spid="324"/>
                                        </p:tgtEl>
                                        <p:attrNameLst>
                                          <p:attrName>style.visibility</p:attrName>
                                        </p:attrNameLst>
                                      </p:cBhvr>
                                      <p:to>
                                        <p:strVal val="visible"/>
                                      </p:to>
                                    </p:set>
                                    <p:anim calcmode="lin" valueType="num">
                                      <p:cBhvr>
                                        <p:cTn id="295" dur="500" fill="hold"/>
                                        <p:tgtEl>
                                          <p:spTgt spid="324"/>
                                        </p:tgtEl>
                                        <p:attrNameLst>
                                          <p:attrName>ppt_x</p:attrName>
                                        </p:attrNameLst>
                                      </p:cBhvr>
                                      <p:tavLst>
                                        <p:tav tm="0">
                                          <p:val>
                                            <p:strVal val="1+#ppt_w/2"/>
                                          </p:val>
                                        </p:tav>
                                        <p:tav tm="100000">
                                          <p:val>
                                            <p:strVal val="#ppt_x"/>
                                          </p:val>
                                        </p:tav>
                                      </p:tavLst>
                                    </p:anim>
                                    <p:anim calcmode="lin" valueType="num">
                                      <p:cBhvr>
                                        <p:cTn id="296" dur="500" fill="hold"/>
                                        <p:tgtEl>
                                          <p:spTgt spid="324"/>
                                        </p:tgtEl>
                                        <p:attrNameLst>
                                          <p:attrName>ppt_y</p:attrName>
                                        </p:attrNameLst>
                                      </p:cBhvr>
                                      <p:tavLst>
                                        <p:tav tm="0">
                                          <p:val>
                                            <p:strVal val="#ppt_y"/>
                                          </p:val>
                                        </p:tav>
                                        <p:tav tm="100000">
                                          <p:val>
                                            <p:strVal val="#ppt_y"/>
                                          </p:val>
                                        </p:tav>
                                      </p:tavLst>
                                    </p:anim>
                                  </p:childTnLst>
                                </p:cTn>
                              </p:par>
                            </p:childTnLst>
                          </p:cTn>
                        </p:par>
                        <p:par>
                          <p:cTn id="297" fill="hold">
                            <p:stCondLst>
                              <p:cond delay="29300"/>
                            </p:stCondLst>
                            <p:childTnLst>
                              <p:par>
                                <p:cTn id="298" presetID="2" presetClass="entr" presetSubtype="2" fill="hold" grpId="60" nodeType="afterEffect">
                                  <p:stCondLst>
                                    <p:cond delay="0"/>
                                  </p:stCondLst>
                                  <p:iterate>
                                    <p:tmAbs val="0"/>
                                  </p:iterate>
                                  <p:childTnLst>
                                    <p:set>
                                      <p:cBhvr>
                                        <p:cTn id="299" fill="hold"/>
                                        <p:tgtEl>
                                          <p:spTgt spid="325"/>
                                        </p:tgtEl>
                                        <p:attrNameLst>
                                          <p:attrName>style.visibility</p:attrName>
                                        </p:attrNameLst>
                                      </p:cBhvr>
                                      <p:to>
                                        <p:strVal val="visible"/>
                                      </p:to>
                                    </p:set>
                                    <p:anim calcmode="lin" valueType="num">
                                      <p:cBhvr>
                                        <p:cTn id="300" dur="500" fill="hold"/>
                                        <p:tgtEl>
                                          <p:spTgt spid="325"/>
                                        </p:tgtEl>
                                        <p:attrNameLst>
                                          <p:attrName>ppt_x</p:attrName>
                                        </p:attrNameLst>
                                      </p:cBhvr>
                                      <p:tavLst>
                                        <p:tav tm="0">
                                          <p:val>
                                            <p:strVal val="1+#ppt_w/2"/>
                                          </p:val>
                                        </p:tav>
                                        <p:tav tm="100000">
                                          <p:val>
                                            <p:strVal val="#ppt_x"/>
                                          </p:val>
                                        </p:tav>
                                      </p:tavLst>
                                    </p:anim>
                                    <p:anim calcmode="lin" valueType="num">
                                      <p:cBhvr>
                                        <p:cTn id="301" dur="500" fill="hold"/>
                                        <p:tgtEl>
                                          <p:spTgt spid="325"/>
                                        </p:tgtEl>
                                        <p:attrNameLst>
                                          <p:attrName>ppt_y</p:attrName>
                                        </p:attrNameLst>
                                      </p:cBhvr>
                                      <p:tavLst>
                                        <p:tav tm="0">
                                          <p:val>
                                            <p:strVal val="#ppt_y"/>
                                          </p:val>
                                        </p:tav>
                                        <p:tav tm="100000">
                                          <p:val>
                                            <p:strVal val="#ppt_y"/>
                                          </p:val>
                                        </p:tav>
                                      </p:tavLst>
                                    </p:anim>
                                  </p:childTnLst>
                                </p:cTn>
                              </p:par>
                            </p:childTnLst>
                          </p:cTn>
                        </p:par>
                        <p:par>
                          <p:cTn id="302" fill="hold">
                            <p:stCondLst>
                              <p:cond delay="29800"/>
                            </p:stCondLst>
                            <p:childTnLst>
                              <p:par>
                                <p:cTn id="303" presetID="2" presetClass="entr" presetSubtype="2" fill="hold" grpId="61" nodeType="afterEffect">
                                  <p:stCondLst>
                                    <p:cond delay="0"/>
                                  </p:stCondLst>
                                  <p:iterate>
                                    <p:tmAbs val="0"/>
                                  </p:iterate>
                                  <p:childTnLst>
                                    <p:set>
                                      <p:cBhvr>
                                        <p:cTn id="304" fill="hold"/>
                                        <p:tgtEl>
                                          <p:spTgt spid="326"/>
                                        </p:tgtEl>
                                        <p:attrNameLst>
                                          <p:attrName>style.visibility</p:attrName>
                                        </p:attrNameLst>
                                      </p:cBhvr>
                                      <p:to>
                                        <p:strVal val="visible"/>
                                      </p:to>
                                    </p:set>
                                    <p:anim calcmode="lin" valueType="num">
                                      <p:cBhvr>
                                        <p:cTn id="305" dur="500" fill="hold"/>
                                        <p:tgtEl>
                                          <p:spTgt spid="326"/>
                                        </p:tgtEl>
                                        <p:attrNameLst>
                                          <p:attrName>ppt_x</p:attrName>
                                        </p:attrNameLst>
                                      </p:cBhvr>
                                      <p:tavLst>
                                        <p:tav tm="0">
                                          <p:val>
                                            <p:strVal val="1+#ppt_w/2"/>
                                          </p:val>
                                        </p:tav>
                                        <p:tav tm="100000">
                                          <p:val>
                                            <p:strVal val="#ppt_x"/>
                                          </p:val>
                                        </p:tav>
                                      </p:tavLst>
                                    </p:anim>
                                    <p:anim calcmode="lin" valueType="num">
                                      <p:cBhvr>
                                        <p:cTn id="306" dur="500" fill="hold"/>
                                        <p:tgtEl>
                                          <p:spTgt spid="326"/>
                                        </p:tgtEl>
                                        <p:attrNameLst>
                                          <p:attrName>ppt_y</p:attrName>
                                        </p:attrNameLst>
                                      </p:cBhvr>
                                      <p:tavLst>
                                        <p:tav tm="0">
                                          <p:val>
                                            <p:strVal val="#ppt_y"/>
                                          </p:val>
                                        </p:tav>
                                        <p:tav tm="100000">
                                          <p:val>
                                            <p:strVal val="#ppt_y"/>
                                          </p:val>
                                        </p:tav>
                                      </p:tavLst>
                                    </p:anim>
                                  </p:childTnLst>
                                </p:cTn>
                              </p:par>
                            </p:childTnLst>
                          </p:cTn>
                        </p:par>
                        <p:par>
                          <p:cTn id="307" fill="hold">
                            <p:stCondLst>
                              <p:cond delay="30300"/>
                            </p:stCondLst>
                            <p:childTnLst>
                              <p:par>
                                <p:cTn id="308" presetID="2" presetClass="entr" presetSubtype="2" fill="hold" grpId="62" nodeType="afterEffect">
                                  <p:stCondLst>
                                    <p:cond delay="0"/>
                                  </p:stCondLst>
                                  <p:iterate>
                                    <p:tmAbs val="0"/>
                                  </p:iterate>
                                  <p:childTnLst>
                                    <p:set>
                                      <p:cBhvr>
                                        <p:cTn id="309" fill="hold"/>
                                        <p:tgtEl>
                                          <p:spTgt spid="327"/>
                                        </p:tgtEl>
                                        <p:attrNameLst>
                                          <p:attrName>style.visibility</p:attrName>
                                        </p:attrNameLst>
                                      </p:cBhvr>
                                      <p:to>
                                        <p:strVal val="visible"/>
                                      </p:to>
                                    </p:set>
                                    <p:anim calcmode="lin" valueType="num">
                                      <p:cBhvr>
                                        <p:cTn id="310" dur="500" fill="hold"/>
                                        <p:tgtEl>
                                          <p:spTgt spid="327"/>
                                        </p:tgtEl>
                                        <p:attrNameLst>
                                          <p:attrName>ppt_x</p:attrName>
                                        </p:attrNameLst>
                                      </p:cBhvr>
                                      <p:tavLst>
                                        <p:tav tm="0">
                                          <p:val>
                                            <p:strVal val="1+#ppt_w/2"/>
                                          </p:val>
                                        </p:tav>
                                        <p:tav tm="100000">
                                          <p:val>
                                            <p:strVal val="#ppt_x"/>
                                          </p:val>
                                        </p:tav>
                                      </p:tavLst>
                                    </p:anim>
                                    <p:anim calcmode="lin" valueType="num">
                                      <p:cBhvr>
                                        <p:cTn id="311" dur="500" fill="hold"/>
                                        <p:tgtEl>
                                          <p:spTgt spid="327"/>
                                        </p:tgtEl>
                                        <p:attrNameLst>
                                          <p:attrName>ppt_y</p:attrName>
                                        </p:attrNameLst>
                                      </p:cBhvr>
                                      <p:tavLst>
                                        <p:tav tm="0">
                                          <p:val>
                                            <p:strVal val="#ppt_y"/>
                                          </p:val>
                                        </p:tav>
                                        <p:tav tm="100000">
                                          <p:val>
                                            <p:strVal val="#ppt_y"/>
                                          </p:val>
                                        </p:tav>
                                      </p:tavLst>
                                    </p:anim>
                                  </p:childTnLst>
                                </p:cTn>
                              </p:par>
                            </p:childTnLst>
                          </p:cTn>
                        </p:par>
                        <p:par>
                          <p:cTn id="312" fill="hold">
                            <p:stCondLst>
                              <p:cond delay="30800"/>
                            </p:stCondLst>
                            <p:childTnLst>
                              <p:par>
                                <p:cTn id="313" presetID="2" presetClass="entr" presetSubtype="2" fill="hold" grpId="63" nodeType="afterEffect">
                                  <p:stCondLst>
                                    <p:cond delay="0"/>
                                  </p:stCondLst>
                                  <p:iterate>
                                    <p:tmAbs val="0"/>
                                  </p:iterate>
                                  <p:childTnLst>
                                    <p:set>
                                      <p:cBhvr>
                                        <p:cTn id="314" fill="hold"/>
                                        <p:tgtEl>
                                          <p:spTgt spid="328"/>
                                        </p:tgtEl>
                                        <p:attrNameLst>
                                          <p:attrName>style.visibility</p:attrName>
                                        </p:attrNameLst>
                                      </p:cBhvr>
                                      <p:to>
                                        <p:strVal val="visible"/>
                                      </p:to>
                                    </p:set>
                                    <p:anim calcmode="lin" valueType="num">
                                      <p:cBhvr>
                                        <p:cTn id="315" dur="500" fill="hold"/>
                                        <p:tgtEl>
                                          <p:spTgt spid="328"/>
                                        </p:tgtEl>
                                        <p:attrNameLst>
                                          <p:attrName>ppt_x</p:attrName>
                                        </p:attrNameLst>
                                      </p:cBhvr>
                                      <p:tavLst>
                                        <p:tav tm="0">
                                          <p:val>
                                            <p:strVal val="1+#ppt_w/2"/>
                                          </p:val>
                                        </p:tav>
                                        <p:tav tm="100000">
                                          <p:val>
                                            <p:strVal val="#ppt_x"/>
                                          </p:val>
                                        </p:tav>
                                      </p:tavLst>
                                    </p:anim>
                                    <p:anim calcmode="lin" valueType="num">
                                      <p:cBhvr>
                                        <p:cTn id="316" dur="500" fill="hold"/>
                                        <p:tgtEl>
                                          <p:spTgt spid="328"/>
                                        </p:tgtEl>
                                        <p:attrNameLst>
                                          <p:attrName>ppt_y</p:attrName>
                                        </p:attrNameLst>
                                      </p:cBhvr>
                                      <p:tavLst>
                                        <p:tav tm="0">
                                          <p:val>
                                            <p:strVal val="#ppt_y"/>
                                          </p:val>
                                        </p:tav>
                                        <p:tav tm="100000">
                                          <p:val>
                                            <p:strVal val="#ppt_y"/>
                                          </p:val>
                                        </p:tav>
                                      </p:tavLst>
                                    </p:anim>
                                  </p:childTnLst>
                                </p:cTn>
                              </p:par>
                            </p:childTnLst>
                          </p:cTn>
                        </p:par>
                        <p:par>
                          <p:cTn id="317" fill="hold">
                            <p:stCondLst>
                              <p:cond delay="31300"/>
                            </p:stCondLst>
                            <p:childTnLst>
                              <p:par>
                                <p:cTn id="318" presetID="2" presetClass="entr" presetSubtype="2" fill="hold" grpId="64" nodeType="afterEffect">
                                  <p:stCondLst>
                                    <p:cond delay="0"/>
                                  </p:stCondLst>
                                  <p:iterate>
                                    <p:tmAbs val="0"/>
                                  </p:iterate>
                                  <p:childTnLst>
                                    <p:set>
                                      <p:cBhvr>
                                        <p:cTn id="319" fill="hold"/>
                                        <p:tgtEl>
                                          <p:spTgt spid="329"/>
                                        </p:tgtEl>
                                        <p:attrNameLst>
                                          <p:attrName>style.visibility</p:attrName>
                                        </p:attrNameLst>
                                      </p:cBhvr>
                                      <p:to>
                                        <p:strVal val="visible"/>
                                      </p:to>
                                    </p:set>
                                    <p:anim calcmode="lin" valueType="num">
                                      <p:cBhvr>
                                        <p:cTn id="320" dur="500" fill="hold"/>
                                        <p:tgtEl>
                                          <p:spTgt spid="329"/>
                                        </p:tgtEl>
                                        <p:attrNameLst>
                                          <p:attrName>ppt_x</p:attrName>
                                        </p:attrNameLst>
                                      </p:cBhvr>
                                      <p:tavLst>
                                        <p:tav tm="0">
                                          <p:val>
                                            <p:strVal val="1+#ppt_w/2"/>
                                          </p:val>
                                        </p:tav>
                                        <p:tav tm="100000">
                                          <p:val>
                                            <p:strVal val="#ppt_x"/>
                                          </p:val>
                                        </p:tav>
                                      </p:tavLst>
                                    </p:anim>
                                    <p:anim calcmode="lin" valueType="num">
                                      <p:cBhvr>
                                        <p:cTn id="321" dur="500" fill="hold"/>
                                        <p:tgtEl>
                                          <p:spTgt spid="329"/>
                                        </p:tgtEl>
                                        <p:attrNameLst>
                                          <p:attrName>ppt_y</p:attrName>
                                        </p:attrNameLst>
                                      </p:cBhvr>
                                      <p:tavLst>
                                        <p:tav tm="0">
                                          <p:val>
                                            <p:strVal val="#ppt_y"/>
                                          </p:val>
                                        </p:tav>
                                        <p:tav tm="100000">
                                          <p:val>
                                            <p:strVal val="#ppt_y"/>
                                          </p:val>
                                        </p:tav>
                                      </p:tavLst>
                                    </p:anim>
                                  </p:childTnLst>
                                </p:cTn>
                              </p:par>
                            </p:childTnLst>
                          </p:cTn>
                        </p:par>
                        <p:par>
                          <p:cTn id="322" fill="hold">
                            <p:stCondLst>
                              <p:cond delay="31800"/>
                            </p:stCondLst>
                            <p:childTnLst>
                              <p:par>
                                <p:cTn id="323" presetID="2" presetClass="entr" presetSubtype="2" fill="hold" grpId="65" nodeType="afterEffect">
                                  <p:stCondLst>
                                    <p:cond delay="0"/>
                                  </p:stCondLst>
                                  <p:iterate>
                                    <p:tmAbs val="0"/>
                                  </p:iterate>
                                  <p:childTnLst>
                                    <p:set>
                                      <p:cBhvr>
                                        <p:cTn id="324" fill="hold"/>
                                        <p:tgtEl>
                                          <p:spTgt spid="330"/>
                                        </p:tgtEl>
                                        <p:attrNameLst>
                                          <p:attrName>style.visibility</p:attrName>
                                        </p:attrNameLst>
                                      </p:cBhvr>
                                      <p:to>
                                        <p:strVal val="visible"/>
                                      </p:to>
                                    </p:set>
                                    <p:anim calcmode="lin" valueType="num">
                                      <p:cBhvr>
                                        <p:cTn id="325" dur="500" fill="hold"/>
                                        <p:tgtEl>
                                          <p:spTgt spid="330"/>
                                        </p:tgtEl>
                                        <p:attrNameLst>
                                          <p:attrName>ppt_x</p:attrName>
                                        </p:attrNameLst>
                                      </p:cBhvr>
                                      <p:tavLst>
                                        <p:tav tm="0">
                                          <p:val>
                                            <p:strVal val="1+#ppt_w/2"/>
                                          </p:val>
                                        </p:tav>
                                        <p:tav tm="100000">
                                          <p:val>
                                            <p:strVal val="#ppt_x"/>
                                          </p:val>
                                        </p:tav>
                                      </p:tavLst>
                                    </p:anim>
                                    <p:anim calcmode="lin" valueType="num">
                                      <p:cBhvr>
                                        <p:cTn id="326" dur="500" fill="hold"/>
                                        <p:tgtEl>
                                          <p:spTgt spid="330"/>
                                        </p:tgtEl>
                                        <p:attrNameLst>
                                          <p:attrName>ppt_y</p:attrName>
                                        </p:attrNameLst>
                                      </p:cBhvr>
                                      <p:tavLst>
                                        <p:tav tm="0">
                                          <p:val>
                                            <p:strVal val="#ppt_y"/>
                                          </p:val>
                                        </p:tav>
                                        <p:tav tm="100000">
                                          <p:val>
                                            <p:strVal val="#ppt_y"/>
                                          </p:val>
                                        </p:tav>
                                      </p:tavLst>
                                    </p:anim>
                                  </p:childTnLst>
                                </p:cTn>
                              </p:par>
                            </p:childTnLst>
                          </p:cTn>
                        </p:par>
                        <p:par>
                          <p:cTn id="327" fill="hold">
                            <p:stCondLst>
                              <p:cond delay="32300"/>
                            </p:stCondLst>
                            <p:childTnLst>
                              <p:par>
                                <p:cTn id="328" presetID="2" presetClass="entr" presetSubtype="2" fill="hold" grpId="66" nodeType="afterEffect">
                                  <p:stCondLst>
                                    <p:cond delay="0"/>
                                  </p:stCondLst>
                                  <p:iterate>
                                    <p:tmAbs val="0"/>
                                  </p:iterate>
                                  <p:childTnLst>
                                    <p:set>
                                      <p:cBhvr>
                                        <p:cTn id="329" fill="hold"/>
                                        <p:tgtEl>
                                          <p:spTgt spid="331"/>
                                        </p:tgtEl>
                                        <p:attrNameLst>
                                          <p:attrName>style.visibility</p:attrName>
                                        </p:attrNameLst>
                                      </p:cBhvr>
                                      <p:to>
                                        <p:strVal val="visible"/>
                                      </p:to>
                                    </p:set>
                                    <p:anim calcmode="lin" valueType="num">
                                      <p:cBhvr>
                                        <p:cTn id="330" dur="500" fill="hold"/>
                                        <p:tgtEl>
                                          <p:spTgt spid="331"/>
                                        </p:tgtEl>
                                        <p:attrNameLst>
                                          <p:attrName>ppt_x</p:attrName>
                                        </p:attrNameLst>
                                      </p:cBhvr>
                                      <p:tavLst>
                                        <p:tav tm="0">
                                          <p:val>
                                            <p:strVal val="1+#ppt_w/2"/>
                                          </p:val>
                                        </p:tav>
                                        <p:tav tm="100000">
                                          <p:val>
                                            <p:strVal val="#ppt_x"/>
                                          </p:val>
                                        </p:tav>
                                      </p:tavLst>
                                    </p:anim>
                                    <p:anim calcmode="lin" valueType="num">
                                      <p:cBhvr>
                                        <p:cTn id="331" dur="500" fill="hold"/>
                                        <p:tgtEl>
                                          <p:spTgt spid="331"/>
                                        </p:tgtEl>
                                        <p:attrNameLst>
                                          <p:attrName>ppt_y</p:attrName>
                                        </p:attrNameLst>
                                      </p:cBhvr>
                                      <p:tavLst>
                                        <p:tav tm="0">
                                          <p:val>
                                            <p:strVal val="#ppt_y"/>
                                          </p:val>
                                        </p:tav>
                                        <p:tav tm="100000">
                                          <p:val>
                                            <p:strVal val="#ppt_y"/>
                                          </p:val>
                                        </p:tav>
                                      </p:tavLst>
                                    </p:anim>
                                  </p:childTnLst>
                                </p:cTn>
                              </p:par>
                            </p:childTnLst>
                          </p:cTn>
                        </p:par>
                        <p:par>
                          <p:cTn id="332" fill="hold">
                            <p:stCondLst>
                              <p:cond delay="32800"/>
                            </p:stCondLst>
                            <p:childTnLst>
                              <p:par>
                                <p:cTn id="333" presetID="2" presetClass="entr" presetSubtype="2" fill="hold" grpId="67" nodeType="afterEffect">
                                  <p:stCondLst>
                                    <p:cond delay="0"/>
                                  </p:stCondLst>
                                  <p:iterate>
                                    <p:tmAbs val="0"/>
                                  </p:iterate>
                                  <p:childTnLst>
                                    <p:set>
                                      <p:cBhvr>
                                        <p:cTn id="334" fill="hold"/>
                                        <p:tgtEl>
                                          <p:spTgt spid="332"/>
                                        </p:tgtEl>
                                        <p:attrNameLst>
                                          <p:attrName>style.visibility</p:attrName>
                                        </p:attrNameLst>
                                      </p:cBhvr>
                                      <p:to>
                                        <p:strVal val="visible"/>
                                      </p:to>
                                    </p:set>
                                    <p:anim calcmode="lin" valueType="num">
                                      <p:cBhvr>
                                        <p:cTn id="335" dur="500" fill="hold"/>
                                        <p:tgtEl>
                                          <p:spTgt spid="332"/>
                                        </p:tgtEl>
                                        <p:attrNameLst>
                                          <p:attrName>ppt_x</p:attrName>
                                        </p:attrNameLst>
                                      </p:cBhvr>
                                      <p:tavLst>
                                        <p:tav tm="0">
                                          <p:val>
                                            <p:strVal val="1+#ppt_w/2"/>
                                          </p:val>
                                        </p:tav>
                                        <p:tav tm="100000">
                                          <p:val>
                                            <p:strVal val="#ppt_x"/>
                                          </p:val>
                                        </p:tav>
                                      </p:tavLst>
                                    </p:anim>
                                    <p:anim calcmode="lin" valueType="num">
                                      <p:cBhvr>
                                        <p:cTn id="336" dur="500" fill="hold"/>
                                        <p:tgtEl>
                                          <p:spTgt spid="332"/>
                                        </p:tgtEl>
                                        <p:attrNameLst>
                                          <p:attrName>ppt_y</p:attrName>
                                        </p:attrNameLst>
                                      </p:cBhvr>
                                      <p:tavLst>
                                        <p:tav tm="0">
                                          <p:val>
                                            <p:strVal val="#ppt_y"/>
                                          </p:val>
                                        </p:tav>
                                        <p:tav tm="100000">
                                          <p:val>
                                            <p:strVal val="#ppt_y"/>
                                          </p:val>
                                        </p:tav>
                                      </p:tavLst>
                                    </p:anim>
                                  </p:childTnLst>
                                </p:cTn>
                              </p:par>
                            </p:childTnLst>
                          </p:cTn>
                        </p:par>
                        <p:par>
                          <p:cTn id="337" fill="hold">
                            <p:stCondLst>
                              <p:cond delay="33300"/>
                            </p:stCondLst>
                            <p:childTnLst>
                              <p:par>
                                <p:cTn id="338" presetID="2" presetClass="entr" presetSubtype="2" fill="hold" grpId="68" nodeType="afterEffect">
                                  <p:stCondLst>
                                    <p:cond delay="0"/>
                                  </p:stCondLst>
                                  <p:iterate>
                                    <p:tmAbs val="0"/>
                                  </p:iterate>
                                  <p:childTnLst>
                                    <p:set>
                                      <p:cBhvr>
                                        <p:cTn id="339" fill="hold"/>
                                        <p:tgtEl>
                                          <p:spTgt spid="333"/>
                                        </p:tgtEl>
                                        <p:attrNameLst>
                                          <p:attrName>style.visibility</p:attrName>
                                        </p:attrNameLst>
                                      </p:cBhvr>
                                      <p:to>
                                        <p:strVal val="visible"/>
                                      </p:to>
                                    </p:set>
                                    <p:anim calcmode="lin" valueType="num">
                                      <p:cBhvr>
                                        <p:cTn id="340" dur="500" fill="hold"/>
                                        <p:tgtEl>
                                          <p:spTgt spid="333"/>
                                        </p:tgtEl>
                                        <p:attrNameLst>
                                          <p:attrName>ppt_x</p:attrName>
                                        </p:attrNameLst>
                                      </p:cBhvr>
                                      <p:tavLst>
                                        <p:tav tm="0">
                                          <p:val>
                                            <p:strVal val="1+#ppt_w/2"/>
                                          </p:val>
                                        </p:tav>
                                        <p:tav tm="100000">
                                          <p:val>
                                            <p:strVal val="#ppt_x"/>
                                          </p:val>
                                        </p:tav>
                                      </p:tavLst>
                                    </p:anim>
                                    <p:anim calcmode="lin" valueType="num">
                                      <p:cBhvr>
                                        <p:cTn id="341" dur="500" fill="hold"/>
                                        <p:tgtEl>
                                          <p:spTgt spid="333"/>
                                        </p:tgtEl>
                                        <p:attrNameLst>
                                          <p:attrName>ppt_y</p:attrName>
                                        </p:attrNameLst>
                                      </p:cBhvr>
                                      <p:tavLst>
                                        <p:tav tm="0">
                                          <p:val>
                                            <p:strVal val="#ppt_y"/>
                                          </p:val>
                                        </p:tav>
                                        <p:tav tm="100000">
                                          <p:val>
                                            <p:strVal val="#ppt_y"/>
                                          </p:val>
                                        </p:tav>
                                      </p:tavLst>
                                    </p:anim>
                                  </p:childTnLst>
                                </p:cTn>
                              </p:par>
                            </p:childTnLst>
                          </p:cTn>
                        </p:par>
                        <p:par>
                          <p:cTn id="342" fill="hold">
                            <p:stCondLst>
                              <p:cond delay="33800"/>
                            </p:stCondLst>
                            <p:childTnLst>
                              <p:par>
                                <p:cTn id="343" presetID="2" presetClass="entr" presetSubtype="2" fill="hold" grpId="69" nodeType="afterEffect">
                                  <p:stCondLst>
                                    <p:cond delay="0"/>
                                  </p:stCondLst>
                                  <p:iterate>
                                    <p:tmAbs val="0"/>
                                  </p:iterate>
                                  <p:childTnLst>
                                    <p:set>
                                      <p:cBhvr>
                                        <p:cTn id="344" fill="hold"/>
                                        <p:tgtEl>
                                          <p:spTgt spid="334"/>
                                        </p:tgtEl>
                                        <p:attrNameLst>
                                          <p:attrName>style.visibility</p:attrName>
                                        </p:attrNameLst>
                                      </p:cBhvr>
                                      <p:to>
                                        <p:strVal val="visible"/>
                                      </p:to>
                                    </p:set>
                                    <p:anim calcmode="lin" valueType="num">
                                      <p:cBhvr>
                                        <p:cTn id="345" dur="500" fill="hold"/>
                                        <p:tgtEl>
                                          <p:spTgt spid="334"/>
                                        </p:tgtEl>
                                        <p:attrNameLst>
                                          <p:attrName>ppt_x</p:attrName>
                                        </p:attrNameLst>
                                      </p:cBhvr>
                                      <p:tavLst>
                                        <p:tav tm="0">
                                          <p:val>
                                            <p:strVal val="1+#ppt_w/2"/>
                                          </p:val>
                                        </p:tav>
                                        <p:tav tm="100000">
                                          <p:val>
                                            <p:strVal val="#ppt_x"/>
                                          </p:val>
                                        </p:tav>
                                      </p:tavLst>
                                    </p:anim>
                                    <p:anim calcmode="lin" valueType="num">
                                      <p:cBhvr>
                                        <p:cTn id="346" dur="500" fill="hold"/>
                                        <p:tgtEl>
                                          <p:spTgt spid="334"/>
                                        </p:tgtEl>
                                        <p:attrNameLst>
                                          <p:attrName>ppt_y</p:attrName>
                                        </p:attrNameLst>
                                      </p:cBhvr>
                                      <p:tavLst>
                                        <p:tav tm="0">
                                          <p:val>
                                            <p:strVal val="#ppt_y"/>
                                          </p:val>
                                        </p:tav>
                                        <p:tav tm="100000">
                                          <p:val>
                                            <p:strVal val="#ppt_y"/>
                                          </p:val>
                                        </p:tav>
                                      </p:tavLst>
                                    </p:anim>
                                  </p:childTnLst>
                                </p:cTn>
                              </p:par>
                            </p:childTnLst>
                          </p:cTn>
                        </p:par>
                        <p:par>
                          <p:cTn id="347" fill="hold">
                            <p:stCondLst>
                              <p:cond delay="34300"/>
                            </p:stCondLst>
                            <p:childTnLst>
                              <p:par>
                                <p:cTn id="348" presetID="2" presetClass="entr" presetSubtype="2" fill="hold" grpId="70" nodeType="afterEffect">
                                  <p:stCondLst>
                                    <p:cond delay="0"/>
                                  </p:stCondLst>
                                  <p:iterate>
                                    <p:tmAbs val="0"/>
                                  </p:iterate>
                                  <p:childTnLst>
                                    <p:set>
                                      <p:cBhvr>
                                        <p:cTn id="349" fill="hold"/>
                                        <p:tgtEl>
                                          <p:spTgt spid="335"/>
                                        </p:tgtEl>
                                        <p:attrNameLst>
                                          <p:attrName>style.visibility</p:attrName>
                                        </p:attrNameLst>
                                      </p:cBhvr>
                                      <p:to>
                                        <p:strVal val="visible"/>
                                      </p:to>
                                    </p:set>
                                    <p:anim calcmode="lin" valueType="num">
                                      <p:cBhvr>
                                        <p:cTn id="350" dur="500" fill="hold"/>
                                        <p:tgtEl>
                                          <p:spTgt spid="335"/>
                                        </p:tgtEl>
                                        <p:attrNameLst>
                                          <p:attrName>ppt_x</p:attrName>
                                        </p:attrNameLst>
                                      </p:cBhvr>
                                      <p:tavLst>
                                        <p:tav tm="0">
                                          <p:val>
                                            <p:strVal val="1+#ppt_w/2"/>
                                          </p:val>
                                        </p:tav>
                                        <p:tav tm="100000">
                                          <p:val>
                                            <p:strVal val="#ppt_x"/>
                                          </p:val>
                                        </p:tav>
                                      </p:tavLst>
                                    </p:anim>
                                    <p:anim calcmode="lin" valueType="num">
                                      <p:cBhvr>
                                        <p:cTn id="351" dur="500" fill="hold"/>
                                        <p:tgtEl>
                                          <p:spTgt spid="335"/>
                                        </p:tgtEl>
                                        <p:attrNameLst>
                                          <p:attrName>ppt_y</p:attrName>
                                        </p:attrNameLst>
                                      </p:cBhvr>
                                      <p:tavLst>
                                        <p:tav tm="0">
                                          <p:val>
                                            <p:strVal val="#ppt_y"/>
                                          </p:val>
                                        </p:tav>
                                        <p:tav tm="100000">
                                          <p:val>
                                            <p:strVal val="#ppt_y"/>
                                          </p:val>
                                        </p:tav>
                                      </p:tavLst>
                                    </p:anim>
                                  </p:childTnLst>
                                </p:cTn>
                              </p:par>
                            </p:childTnLst>
                          </p:cTn>
                        </p:par>
                        <p:par>
                          <p:cTn id="352" fill="hold">
                            <p:stCondLst>
                              <p:cond delay="34800"/>
                            </p:stCondLst>
                            <p:childTnLst>
                              <p:par>
                                <p:cTn id="353" presetID="2" presetClass="entr" presetSubtype="2" fill="hold" grpId="71" nodeType="afterEffect">
                                  <p:stCondLst>
                                    <p:cond delay="0"/>
                                  </p:stCondLst>
                                  <p:iterate>
                                    <p:tmAbs val="0"/>
                                  </p:iterate>
                                  <p:childTnLst>
                                    <p:set>
                                      <p:cBhvr>
                                        <p:cTn id="354" fill="hold"/>
                                        <p:tgtEl>
                                          <p:spTgt spid="336"/>
                                        </p:tgtEl>
                                        <p:attrNameLst>
                                          <p:attrName>style.visibility</p:attrName>
                                        </p:attrNameLst>
                                      </p:cBhvr>
                                      <p:to>
                                        <p:strVal val="visible"/>
                                      </p:to>
                                    </p:set>
                                    <p:anim calcmode="lin" valueType="num">
                                      <p:cBhvr>
                                        <p:cTn id="355" dur="500" fill="hold"/>
                                        <p:tgtEl>
                                          <p:spTgt spid="336"/>
                                        </p:tgtEl>
                                        <p:attrNameLst>
                                          <p:attrName>ppt_x</p:attrName>
                                        </p:attrNameLst>
                                      </p:cBhvr>
                                      <p:tavLst>
                                        <p:tav tm="0">
                                          <p:val>
                                            <p:strVal val="1+#ppt_w/2"/>
                                          </p:val>
                                        </p:tav>
                                        <p:tav tm="100000">
                                          <p:val>
                                            <p:strVal val="#ppt_x"/>
                                          </p:val>
                                        </p:tav>
                                      </p:tavLst>
                                    </p:anim>
                                    <p:anim calcmode="lin" valueType="num">
                                      <p:cBhvr>
                                        <p:cTn id="356" dur="500" fill="hold"/>
                                        <p:tgtEl>
                                          <p:spTgt spid="336"/>
                                        </p:tgtEl>
                                        <p:attrNameLst>
                                          <p:attrName>ppt_y</p:attrName>
                                        </p:attrNameLst>
                                      </p:cBhvr>
                                      <p:tavLst>
                                        <p:tav tm="0">
                                          <p:val>
                                            <p:strVal val="#ppt_y"/>
                                          </p:val>
                                        </p:tav>
                                        <p:tav tm="100000">
                                          <p:val>
                                            <p:strVal val="#ppt_y"/>
                                          </p:val>
                                        </p:tav>
                                      </p:tavLst>
                                    </p:anim>
                                  </p:childTnLst>
                                </p:cTn>
                              </p:par>
                            </p:childTnLst>
                          </p:cTn>
                        </p:par>
                        <p:par>
                          <p:cTn id="357" fill="hold">
                            <p:stCondLst>
                              <p:cond delay="35300"/>
                            </p:stCondLst>
                            <p:childTnLst>
                              <p:par>
                                <p:cTn id="358" presetID="2" presetClass="entr" presetSubtype="2" fill="hold" grpId="72" nodeType="afterEffect">
                                  <p:stCondLst>
                                    <p:cond delay="0"/>
                                  </p:stCondLst>
                                  <p:iterate>
                                    <p:tmAbs val="0"/>
                                  </p:iterate>
                                  <p:childTnLst>
                                    <p:set>
                                      <p:cBhvr>
                                        <p:cTn id="359" fill="hold"/>
                                        <p:tgtEl>
                                          <p:spTgt spid="337"/>
                                        </p:tgtEl>
                                        <p:attrNameLst>
                                          <p:attrName>style.visibility</p:attrName>
                                        </p:attrNameLst>
                                      </p:cBhvr>
                                      <p:to>
                                        <p:strVal val="visible"/>
                                      </p:to>
                                    </p:set>
                                    <p:anim calcmode="lin" valueType="num">
                                      <p:cBhvr>
                                        <p:cTn id="360" dur="500" fill="hold"/>
                                        <p:tgtEl>
                                          <p:spTgt spid="337"/>
                                        </p:tgtEl>
                                        <p:attrNameLst>
                                          <p:attrName>ppt_x</p:attrName>
                                        </p:attrNameLst>
                                      </p:cBhvr>
                                      <p:tavLst>
                                        <p:tav tm="0">
                                          <p:val>
                                            <p:strVal val="1+#ppt_w/2"/>
                                          </p:val>
                                        </p:tav>
                                        <p:tav tm="100000">
                                          <p:val>
                                            <p:strVal val="#ppt_x"/>
                                          </p:val>
                                        </p:tav>
                                      </p:tavLst>
                                    </p:anim>
                                    <p:anim calcmode="lin" valueType="num">
                                      <p:cBhvr>
                                        <p:cTn id="361" dur="500" fill="hold"/>
                                        <p:tgtEl>
                                          <p:spTgt spid="337"/>
                                        </p:tgtEl>
                                        <p:attrNameLst>
                                          <p:attrName>ppt_y</p:attrName>
                                        </p:attrNameLst>
                                      </p:cBhvr>
                                      <p:tavLst>
                                        <p:tav tm="0">
                                          <p:val>
                                            <p:strVal val="#ppt_y"/>
                                          </p:val>
                                        </p:tav>
                                        <p:tav tm="100000">
                                          <p:val>
                                            <p:strVal val="#ppt_y"/>
                                          </p:val>
                                        </p:tav>
                                      </p:tavLst>
                                    </p:anim>
                                  </p:childTnLst>
                                </p:cTn>
                              </p:par>
                            </p:childTnLst>
                          </p:cTn>
                        </p:par>
                        <p:par>
                          <p:cTn id="362" fill="hold">
                            <p:stCondLst>
                              <p:cond delay="35800"/>
                            </p:stCondLst>
                            <p:childTnLst>
                              <p:par>
                                <p:cTn id="363" presetID="2" presetClass="entr" presetSubtype="2" fill="hold" grpId="73" nodeType="afterEffect">
                                  <p:stCondLst>
                                    <p:cond delay="0"/>
                                  </p:stCondLst>
                                  <p:iterate>
                                    <p:tmAbs val="0"/>
                                  </p:iterate>
                                  <p:childTnLst>
                                    <p:set>
                                      <p:cBhvr>
                                        <p:cTn id="364" fill="hold"/>
                                        <p:tgtEl>
                                          <p:spTgt spid="338"/>
                                        </p:tgtEl>
                                        <p:attrNameLst>
                                          <p:attrName>style.visibility</p:attrName>
                                        </p:attrNameLst>
                                      </p:cBhvr>
                                      <p:to>
                                        <p:strVal val="visible"/>
                                      </p:to>
                                    </p:set>
                                    <p:anim calcmode="lin" valueType="num">
                                      <p:cBhvr>
                                        <p:cTn id="365" dur="500" fill="hold"/>
                                        <p:tgtEl>
                                          <p:spTgt spid="338"/>
                                        </p:tgtEl>
                                        <p:attrNameLst>
                                          <p:attrName>ppt_x</p:attrName>
                                        </p:attrNameLst>
                                      </p:cBhvr>
                                      <p:tavLst>
                                        <p:tav tm="0">
                                          <p:val>
                                            <p:strVal val="1+#ppt_w/2"/>
                                          </p:val>
                                        </p:tav>
                                        <p:tav tm="100000">
                                          <p:val>
                                            <p:strVal val="#ppt_x"/>
                                          </p:val>
                                        </p:tav>
                                      </p:tavLst>
                                    </p:anim>
                                    <p:anim calcmode="lin" valueType="num">
                                      <p:cBhvr>
                                        <p:cTn id="366" dur="500" fill="hold"/>
                                        <p:tgtEl>
                                          <p:spTgt spid="338"/>
                                        </p:tgtEl>
                                        <p:attrNameLst>
                                          <p:attrName>ppt_y</p:attrName>
                                        </p:attrNameLst>
                                      </p:cBhvr>
                                      <p:tavLst>
                                        <p:tav tm="0">
                                          <p:val>
                                            <p:strVal val="#ppt_y"/>
                                          </p:val>
                                        </p:tav>
                                        <p:tav tm="100000">
                                          <p:val>
                                            <p:strVal val="#ppt_y"/>
                                          </p:val>
                                        </p:tav>
                                      </p:tavLst>
                                    </p:anim>
                                  </p:childTnLst>
                                </p:cTn>
                              </p:par>
                            </p:childTnLst>
                          </p:cTn>
                        </p:par>
                        <p:par>
                          <p:cTn id="367" fill="hold">
                            <p:stCondLst>
                              <p:cond delay="36300"/>
                            </p:stCondLst>
                            <p:childTnLst>
                              <p:par>
                                <p:cTn id="368" presetID="2" presetClass="entr" presetSubtype="2" fill="hold" grpId="74" nodeType="afterEffect">
                                  <p:stCondLst>
                                    <p:cond delay="0"/>
                                  </p:stCondLst>
                                  <p:iterate>
                                    <p:tmAbs val="0"/>
                                  </p:iterate>
                                  <p:childTnLst>
                                    <p:set>
                                      <p:cBhvr>
                                        <p:cTn id="369" fill="hold"/>
                                        <p:tgtEl>
                                          <p:spTgt spid="339"/>
                                        </p:tgtEl>
                                        <p:attrNameLst>
                                          <p:attrName>style.visibility</p:attrName>
                                        </p:attrNameLst>
                                      </p:cBhvr>
                                      <p:to>
                                        <p:strVal val="visible"/>
                                      </p:to>
                                    </p:set>
                                    <p:anim calcmode="lin" valueType="num">
                                      <p:cBhvr>
                                        <p:cTn id="370" dur="500" fill="hold"/>
                                        <p:tgtEl>
                                          <p:spTgt spid="339"/>
                                        </p:tgtEl>
                                        <p:attrNameLst>
                                          <p:attrName>ppt_x</p:attrName>
                                        </p:attrNameLst>
                                      </p:cBhvr>
                                      <p:tavLst>
                                        <p:tav tm="0">
                                          <p:val>
                                            <p:strVal val="1+#ppt_w/2"/>
                                          </p:val>
                                        </p:tav>
                                        <p:tav tm="100000">
                                          <p:val>
                                            <p:strVal val="#ppt_x"/>
                                          </p:val>
                                        </p:tav>
                                      </p:tavLst>
                                    </p:anim>
                                    <p:anim calcmode="lin" valueType="num">
                                      <p:cBhvr>
                                        <p:cTn id="371" dur="500" fill="hold"/>
                                        <p:tgtEl>
                                          <p:spTgt spid="339"/>
                                        </p:tgtEl>
                                        <p:attrNameLst>
                                          <p:attrName>ppt_y</p:attrName>
                                        </p:attrNameLst>
                                      </p:cBhvr>
                                      <p:tavLst>
                                        <p:tav tm="0">
                                          <p:val>
                                            <p:strVal val="#ppt_y"/>
                                          </p:val>
                                        </p:tav>
                                        <p:tav tm="100000">
                                          <p:val>
                                            <p:strVal val="#ppt_y"/>
                                          </p:val>
                                        </p:tav>
                                      </p:tavLst>
                                    </p:anim>
                                  </p:childTnLst>
                                </p:cTn>
                              </p:par>
                            </p:childTnLst>
                          </p:cTn>
                        </p:par>
                        <p:par>
                          <p:cTn id="372" fill="hold">
                            <p:stCondLst>
                              <p:cond delay="36800"/>
                            </p:stCondLst>
                            <p:childTnLst>
                              <p:par>
                                <p:cTn id="373" presetID="2" presetClass="entr" presetSubtype="2" fill="hold" grpId="75" nodeType="afterEffect">
                                  <p:stCondLst>
                                    <p:cond delay="0"/>
                                  </p:stCondLst>
                                  <p:iterate>
                                    <p:tmAbs val="0"/>
                                  </p:iterate>
                                  <p:childTnLst>
                                    <p:set>
                                      <p:cBhvr>
                                        <p:cTn id="374" fill="hold"/>
                                        <p:tgtEl>
                                          <p:spTgt spid="340"/>
                                        </p:tgtEl>
                                        <p:attrNameLst>
                                          <p:attrName>style.visibility</p:attrName>
                                        </p:attrNameLst>
                                      </p:cBhvr>
                                      <p:to>
                                        <p:strVal val="visible"/>
                                      </p:to>
                                    </p:set>
                                    <p:anim calcmode="lin" valueType="num">
                                      <p:cBhvr>
                                        <p:cTn id="375" dur="500" fill="hold"/>
                                        <p:tgtEl>
                                          <p:spTgt spid="340"/>
                                        </p:tgtEl>
                                        <p:attrNameLst>
                                          <p:attrName>ppt_x</p:attrName>
                                        </p:attrNameLst>
                                      </p:cBhvr>
                                      <p:tavLst>
                                        <p:tav tm="0">
                                          <p:val>
                                            <p:strVal val="1+#ppt_w/2"/>
                                          </p:val>
                                        </p:tav>
                                        <p:tav tm="100000">
                                          <p:val>
                                            <p:strVal val="#ppt_x"/>
                                          </p:val>
                                        </p:tav>
                                      </p:tavLst>
                                    </p:anim>
                                    <p:anim calcmode="lin" valueType="num">
                                      <p:cBhvr>
                                        <p:cTn id="376" dur="500" fill="hold"/>
                                        <p:tgtEl>
                                          <p:spTgt spid="340"/>
                                        </p:tgtEl>
                                        <p:attrNameLst>
                                          <p:attrName>ppt_y</p:attrName>
                                        </p:attrNameLst>
                                      </p:cBhvr>
                                      <p:tavLst>
                                        <p:tav tm="0">
                                          <p:val>
                                            <p:strVal val="#ppt_y"/>
                                          </p:val>
                                        </p:tav>
                                        <p:tav tm="100000">
                                          <p:val>
                                            <p:strVal val="#ppt_y"/>
                                          </p:val>
                                        </p:tav>
                                      </p:tavLst>
                                    </p:anim>
                                  </p:childTnLst>
                                </p:cTn>
                              </p:par>
                            </p:childTnLst>
                          </p:cTn>
                        </p:par>
                        <p:par>
                          <p:cTn id="377" fill="hold">
                            <p:stCondLst>
                              <p:cond delay="37300"/>
                            </p:stCondLst>
                            <p:childTnLst>
                              <p:par>
                                <p:cTn id="378" presetID="2" presetClass="entr" presetSubtype="2" fill="hold" grpId="76" nodeType="afterEffect">
                                  <p:stCondLst>
                                    <p:cond delay="0"/>
                                  </p:stCondLst>
                                  <p:iterate>
                                    <p:tmAbs val="0"/>
                                  </p:iterate>
                                  <p:childTnLst>
                                    <p:set>
                                      <p:cBhvr>
                                        <p:cTn id="379" fill="hold"/>
                                        <p:tgtEl>
                                          <p:spTgt spid="341"/>
                                        </p:tgtEl>
                                        <p:attrNameLst>
                                          <p:attrName>style.visibility</p:attrName>
                                        </p:attrNameLst>
                                      </p:cBhvr>
                                      <p:to>
                                        <p:strVal val="visible"/>
                                      </p:to>
                                    </p:set>
                                    <p:anim calcmode="lin" valueType="num">
                                      <p:cBhvr>
                                        <p:cTn id="380" dur="500" fill="hold"/>
                                        <p:tgtEl>
                                          <p:spTgt spid="341"/>
                                        </p:tgtEl>
                                        <p:attrNameLst>
                                          <p:attrName>ppt_x</p:attrName>
                                        </p:attrNameLst>
                                      </p:cBhvr>
                                      <p:tavLst>
                                        <p:tav tm="0">
                                          <p:val>
                                            <p:strVal val="1+#ppt_w/2"/>
                                          </p:val>
                                        </p:tav>
                                        <p:tav tm="100000">
                                          <p:val>
                                            <p:strVal val="#ppt_x"/>
                                          </p:val>
                                        </p:tav>
                                      </p:tavLst>
                                    </p:anim>
                                    <p:anim calcmode="lin" valueType="num">
                                      <p:cBhvr>
                                        <p:cTn id="381" dur="500" fill="hold"/>
                                        <p:tgtEl>
                                          <p:spTgt spid="341"/>
                                        </p:tgtEl>
                                        <p:attrNameLst>
                                          <p:attrName>ppt_y</p:attrName>
                                        </p:attrNameLst>
                                      </p:cBhvr>
                                      <p:tavLst>
                                        <p:tav tm="0">
                                          <p:val>
                                            <p:strVal val="#ppt_y"/>
                                          </p:val>
                                        </p:tav>
                                        <p:tav tm="100000">
                                          <p:val>
                                            <p:strVal val="#ppt_y"/>
                                          </p:val>
                                        </p:tav>
                                      </p:tavLst>
                                    </p:anim>
                                  </p:childTnLst>
                                </p:cTn>
                              </p:par>
                            </p:childTnLst>
                          </p:cTn>
                        </p:par>
                        <p:par>
                          <p:cTn id="382" fill="hold">
                            <p:stCondLst>
                              <p:cond delay="37800"/>
                            </p:stCondLst>
                            <p:childTnLst>
                              <p:par>
                                <p:cTn id="383" presetID="2" presetClass="entr" presetSubtype="2" fill="hold" grpId="77" nodeType="afterEffect">
                                  <p:stCondLst>
                                    <p:cond delay="0"/>
                                  </p:stCondLst>
                                  <p:iterate>
                                    <p:tmAbs val="0"/>
                                  </p:iterate>
                                  <p:childTnLst>
                                    <p:set>
                                      <p:cBhvr>
                                        <p:cTn id="384" fill="hold"/>
                                        <p:tgtEl>
                                          <p:spTgt spid="342"/>
                                        </p:tgtEl>
                                        <p:attrNameLst>
                                          <p:attrName>style.visibility</p:attrName>
                                        </p:attrNameLst>
                                      </p:cBhvr>
                                      <p:to>
                                        <p:strVal val="visible"/>
                                      </p:to>
                                    </p:set>
                                    <p:anim calcmode="lin" valueType="num">
                                      <p:cBhvr>
                                        <p:cTn id="385" dur="500" fill="hold"/>
                                        <p:tgtEl>
                                          <p:spTgt spid="342"/>
                                        </p:tgtEl>
                                        <p:attrNameLst>
                                          <p:attrName>ppt_x</p:attrName>
                                        </p:attrNameLst>
                                      </p:cBhvr>
                                      <p:tavLst>
                                        <p:tav tm="0">
                                          <p:val>
                                            <p:strVal val="1+#ppt_w/2"/>
                                          </p:val>
                                        </p:tav>
                                        <p:tav tm="100000">
                                          <p:val>
                                            <p:strVal val="#ppt_x"/>
                                          </p:val>
                                        </p:tav>
                                      </p:tavLst>
                                    </p:anim>
                                    <p:anim calcmode="lin" valueType="num">
                                      <p:cBhvr>
                                        <p:cTn id="386" dur="500" fill="hold"/>
                                        <p:tgtEl>
                                          <p:spTgt spid="342"/>
                                        </p:tgtEl>
                                        <p:attrNameLst>
                                          <p:attrName>ppt_y</p:attrName>
                                        </p:attrNameLst>
                                      </p:cBhvr>
                                      <p:tavLst>
                                        <p:tav tm="0">
                                          <p:val>
                                            <p:strVal val="#ppt_y"/>
                                          </p:val>
                                        </p:tav>
                                        <p:tav tm="100000">
                                          <p:val>
                                            <p:strVal val="#ppt_y"/>
                                          </p:val>
                                        </p:tav>
                                      </p:tavLst>
                                    </p:anim>
                                  </p:childTnLst>
                                </p:cTn>
                              </p:par>
                            </p:childTnLst>
                          </p:cTn>
                        </p:par>
                        <p:par>
                          <p:cTn id="387" fill="hold">
                            <p:stCondLst>
                              <p:cond delay="38300"/>
                            </p:stCondLst>
                            <p:childTnLst>
                              <p:par>
                                <p:cTn id="388" presetID="2" presetClass="entr" presetSubtype="2" fill="hold" grpId="78" nodeType="afterEffect">
                                  <p:stCondLst>
                                    <p:cond delay="0"/>
                                  </p:stCondLst>
                                  <p:iterate>
                                    <p:tmAbs val="0"/>
                                  </p:iterate>
                                  <p:childTnLst>
                                    <p:set>
                                      <p:cBhvr>
                                        <p:cTn id="389" fill="hold"/>
                                        <p:tgtEl>
                                          <p:spTgt spid="345"/>
                                        </p:tgtEl>
                                        <p:attrNameLst>
                                          <p:attrName>style.visibility</p:attrName>
                                        </p:attrNameLst>
                                      </p:cBhvr>
                                      <p:to>
                                        <p:strVal val="visible"/>
                                      </p:to>
                                    </p:set>
                                    <p:anim calcmode="lin" valueType="num">
                                      <p:cBhvr>
                                        <p:cTn id="390" dur="500" fill="hold"/>
                                        <p:tgtEl>
                                          <p:spTgt spid="345"/>
                                        </p:tgtEl>
                                        <p:attrNameLst>
                                          <p:attrName>ppt_x</p:attrName>
                                        </p:attrNameLst>
                                      </p:cBhvr>
                                      <p:tavLst>
                                        <p:tav tm="0">
                                          <p:val>
                                            <p:strVal val="1+#ppt_w/2"/>
                                          </p:val>
                                        </p:tav>
                                        <p:tav tm="100000">
                                          <p:val>
                                            <p:strVal val="#ppt_x"/>
                                          </p:val>
                                        </p:tav>
                                      </p:tavLst>
                                    </p:anim>
                                    <p:anim calcmode="lin" valueType="num">
                                      <p:cBhvr>
                                        <p:cTn id="391" dur="500" fill="hold"/>
                                        <p:tgtEl>
                                          <p:spTgt spid="345"/>
                                        </p:tgtEl>
                                        <p:attrNameLst>
                                          <p:attrName>ppt_y</p:attrName>
                                        </p:attrNameLst>
                                      </p:cBhvr>
                                      <p:tavLst>
                                        <p:tav tm="0">
                                          <p:val>
                                            <p:strVal val="#ppt_y"/>
                                          </p:val>
                                        </p:tav>
                                        <p:tav tm="100000">
                                          <p:val>
                                            <p:strVal val="#ppt_y"/>
                                          </p:val>
                                        </p:tav>
                                      </p:tavLst>
                                    </p:anim>
                                  </p:childTnLst>
                                </p:cTn>
                              </p:par>
                            </p:childTnLst>
                          </p:cTn>
                        </p:par>
                        <p:par>
                          <p:cTn id="392" fill="hold">
                            <p:stCondLst>
                              <p:cond delay="38800"/>
                            </p:stCondLst>
                            <p:childTnLst>
                              <p:par>
                                <p:cTn id="393" presetID="2" presetClass="entr" presetSubtype="2" fill="hold" grpId="79" nodeType="afterEffect">
                                  <p:stCondLst>
                                    <p:cond delay="0"/>
                                  </p:stCondLst>
                                  <p:iterate>
                                    <p:tmAbs val="0"/>
                                  </p:iterate>
                                  <p:childTnLst>
                                    <p:set>
                                      <p:cBhvr>
                                        <p:cTn id="394" fill="hold"/>
                                        <p:tgtEl>
                                          <p:spTgt spid="346"/>
                                        </p:tgtEl>
                                        <p:attrNameLst>
                                          <p:attrName>style.visibility</p:attrName>
                                        </p:attrNameLst>
                                      </p:cBhvr>
                                      <p:to>
                                        <p:strVal val="visible"/>
                                      </p:to>
                                    </p:set>
                                    <p:anim calcmode="lin" valueType="num">
                                      <p:cBhvr>
                                        <p:cTn id="395" dur="500" fill="hold"/>
                                        <p:tgtEl>
                                          <p:spTgt spid="346"/>
                                        </p:tgtEl>
                                        <p:attrNameLst>
                                          <p:attrName>ppt_x</p:attrName>
                                        </p:attrNameLst>
                                      </p:cBhvr>
                                      <p:tavLst>
                                        <p:tav tm="0">
                                          <p:val>
                                            <p:strVal val="1+#ppt_w/2"/>
                                          </p:val>
                                        </p:tav>
                                        <p:tav tm="100000">
                                          <p:val>
                                            <p:strVal val="#ppt_x"/>
                                          </p:val>
                                        </p:tav>
                                      </p:tavLst>
                                    </p:anim>
                                    <p:anim calcmode="lin" valueType="num">
                                      <p:cBhvr>
                                        <p:cTn id="396" dur="500" fill="hold"/>
                                        <p:tgtEl>
                                          <p:spTgt spid="346"/>
                                        </p:tgtEl>
                                        <p:attrNameLst>
                                          <p:attrName>ppt_y</p:attrName>
                                        </p:attrNameLst>
                                      </p:cBhvr>
                                      <p:tavLst>
                                        <p:tav tm="0">
                                          <p:val>
                                            <p:strVal val="#ppt_y"/>
                                          </p:val>
                                        </p:tav>
                                        <p:tav tm="100000">
                                          <p:val>
                                            <p:strVal val="#ppt_y"/>
                                          </p:val>
                                        </p:tav>
                                      </p:tavLst>
                                    </p:anim>
                                  </p:childTnLst>
                                </p:cTn>
                              </p:par>
                            </p:childTnLst>
                          </p:cTn>
                        </p:par>
                        <p:par>
                          <p:cTn id="397" fill="hold">
                            <p:stCondLst>
                              <p:cond delay="39300"/>
                            </p:stCondLst>
                            <p:childTnLst>
                              <p:par>
                                <p:cTn id="398" presetID="2" presetClass="entr" presetSubtype="2" fill="hold" grpId="80" nodeType="afterEffect">
                                  <p:stCondLst>
                                    <p:cond delay="0"/>
                                  </p:stCondLst>
                                  <p:iterate>
                                    <p:tmAbs val="0"/>
                                  </p:iterate>
                                  <p:childTnLst>
                                    <p:set>
                                      <p:cBhvr>
                                        <p:cTn id="399" fill="hold"/>
                                        <p:tgtEl>
                                          <p:spTgt spid="347"/>
                                        </p:tgtEl>
                                        <p:attrNameLst>
                                          <p:attrName>style.visibility</p:attrName>
                                        </p:attrNameLst>
                                      </p:cBhvr>
                                      <p:to>
                                        <p:strVal val="visible"/>
                                      </p:to>
                                    </p:set>
                                    <p:anim calcmode="lin" valueType="num">
                                      <p:cBhvr>
                                        <p:cTn id="400" dur="500" fill="hold"/>
                                        <p:tgtEl>
                                          <p:spTgt spid="347"/>
                                        </p:tgtEl>
                                        <p:attrNameLst>
                                          <p:attrName>ppt_x</p:attrName>
                                        </p:attrNameLst>
                                      </p:cBhvr>
                                      <p:tavLst>
                                        <p:tav tm="0">
                                          <p:val>
                                            <p:strVal val="1+#ppt_w/2"/>
                                          </p:val>
                                        </p:tav>
                                        <p:tav tm="100000">
                                          <p:val>
                                            <p:strVal val="#ppt_x"/>
                                          </p:val>
                                        </p:tav>
                                      </p:tavLst>
                                    </p:anim>
                                    <p:anim calcmode="lin" valueType="num">
                                      <p:cBhvr>
                                        <p:cTn id="401" dur="500" fill="hold"/>
                                        <p:tgtEl>
                                          <p:spTgt spid="347"/>
                                        </p:tgtEl>
                                        <p:attrNameLst>
                                          <p:attrName>ppt_y</p:attrName>
                                        </p:attrNameLst>
                                      </p:cBhvr>
                                      <p:tavLst>
                                        <p:tav tm="0">
                                          <p:val>
                                            <p:strVal val="#ppt_y"/>
                                          </p:val>
                                        </p:tav>
                                        <p:tav tm="100000">
                                          <p:val>
                                            <p:strVal val="#ppt_y"/>
                                          </p:val>
                                        </p:tav>
                                      </p:tavLst>
                                    </p:anim>
                                  </p:childTnLst>
                                </p:cTn>
                              </p:par>
                            </p:childTnLst>
                          </p:cTn>
                        </p:par>
                        <p:par>
                          <p:cTn id="402" fill="hold">
                            <p:stCondLst>
                              <p:cond delay="39800"/>
                            </p:stCondLst>
                            <p:childTnLst>
                              <p:par>
                                <p:cTn id="403" presetID="2" presetClass="entr" presetSubtype="2" fill="hold" grpId="81" nodeType="afterEffect">
                                  <p:stCondLst>
                                    <p:cond delay="0"/>
                                  </p:stCondLst>
                                  <p:iterate>
                                    <p:tmAbs val="0"/>
                                  </p:iterate>
                                  <p:childTnLst>
                                    <p:set>
                                      <p:cBhvr>
                                        <p:cTn id="404" fill="hold"/>
                                        <p:tgtEl>
                                          <p:spTgt spid="348"/>
                                        </p:tgtEl>
                                        <p:attrNameLst>
                                          <p:attrName>style.visibility</p:attrName>
                                        </p:attrNameLst>
                                      </p:cBhvr>
                                      <p:to>
                                        <p:strVal val="visible"/>
                                      </p:to>
                                    </p:set>
                                    <p:anim calcmode="lin" valueType="num">
                                      <p:cBhvr>
                                        <p:cTn id="405" dur="500" fill="hold"/>
                                        <p:tgtEl>
                                          <p:spTgt spid="348"/>
                                        </p:tgtEl>
                                        <p:attrNameLst>
                                          <p:attrName>ppt_x</p:attrName>
                                        </p:attrNameLst>
                                      </p:cBhvr>
                                      <p:tavLst>
                                        <p:tav tm="0">
                                          <p:val>
                                            <p:strVal val="1+#ppt_w/2"/>
                                          </p:val>
                                        </p:tav>
                                        <p:tav tm="100000">
                                          <p:val>
                                            <p:strVal val="#ppt_x"/>
                                          </p:val>
                                        </p:tav>
                                      </p:tavLst>
                                    </p:anim>
                                    <p:anim calcmode="lin" valueType="num">
                                      <p:cBhvr>
                                        <p:cTn id="406" dur="500" fill="hold"/>
                                        <p:tgtEl>
                                          <p:spTgt spid="348"/>
                                        </p:tgtEl>
                                        <p:attrNameLst>
                                          <p:attrName>ppt_y</p:attrName>
                                        </p:attrNameLst>
                                      </p:cBhvr>
                                      <p:tavLst>
                                        <p:tav tm="0">
                                          <p:val>
                                            <p:strVal val="#ppt_y"/>
                                          </p:val>
                                        </p:tav>
                                        <p:tav tm="100000">
                                          <p:val>
                                            <p:strVal val="#ppt_y"/>
                                          </p:val>
                                        </p:tav>
                                      </p:tavLst>
                                    </p:anim>
                                  </p:childTnLst>
                                </p:cTn>
                              </p:par>
                            </p:childTnLst>
                          </p:cTn>
                        </p:par>
                        <p:par>
                          <p:cTn id="407" fill="hold">
                            <p:stCondLst>
                              <p:cond delay="40300"/>
                            </p:stCondLst>
                            <p:childTnLst>
                              <p:par>
                                <p:cTn id="408" presetID="2" presetClass="entr" presetSubtype="2" fill="hold" grpId="82" nodeType="afterEffect">
                                  <p:stCondLst>
                                    <p:cond delay="0"/>
                                  </p:stCondLst>
                                  <p:iterate>
                                    <p:tmAbs val="0"/>
                                  </p:iterate>
                                  <p:childTnLst>
                                    <p:set>
                                      <p:cBhvr>
                                        <p:cTn id="409" fill="hold"/>
                                        <p:tgtEl>
                                          <p:spTgt spid="349"/>
                                        </p:tgtEl>
                                        <p:attrNameLst>
                                          <p:attrName>style.visibility</p:attrName>
                                        </p:attrNameLst>
                                      </p:cBhvr>
                                      <p:to>
                                        <p:strVal val="visible"/>
                                      </p:to>
                                    </p:set>
                                    <p:anim calcmode="lin" valueType="num">
                                      <p:cBhvr>
                                        <p:cTn id="410" dur="500" fill="hold"/>
                                        <p:tgtEl>
                                          <p:spTgt spid="349"/>
                                        </p:tgtEl>
                                        <p:attrNameLst>
                                          <p:attrName>ppt_x</p:attrName>
                                        </p:attrNameLst>
                                      </p:cBhvr>
                                      <p:tavLst>
                                        <p:tav tm="0">
                                          <p:val>
                                            <p:strVal val="1+#ppt_w/2"/>
                                          </p:val>
                                        </p:tav>
                                        <p:tav tm="100000">
                                          <p:val>
                                            <p:strVal val="#ppt_x"/>
                                          </p:val>
                                        </p:tav>
                                      </p:tavLst>
                                    </p:anim>
                                    <p:anim calcmode="lin" valueType="num">
                                      <p:cBhvr>
                                        <p:cTn id="411" dur="500" fill="hold"/>
                                        <p:tgtEl>
                                          <p:spTgt spid="349"/>
                                        </p:tgtEl>
                                        <p:attrNameLst>
                                          <p:attrName>ppt_y</p:attrName>
                                        </p:attrNameLst>
                                      </p:cBhvr>
                                      <p:tavLst>
                                        <p:tav tm="0">
                                          <p:val>
                                            <p:strVal val="#ppt_y"/>
                                          </p:val>
                                        </p:tav>
                                        <p:tav tm="100000">
                                          <p:val>
                                            <p:strVal val="#ppt_y"/>
                                          </p:val>
                                        </p:tav>
                                      </p:tavLst>
                                    </p:anim>
                                  </p:childTnLst>
                                </p:cTn>
                              </p:par>
                            </p:childTnLst>
                          </p:cTn>
                        </p:par>
                        <p:par>
                          <p:cTn id="412" fill="hold">
                            <p:stCondLst>
                              <p:cond delay="40800"/>
                            </p:stCondLst>
                            <p:childTnLst>
                              <p:par>
                                <p:cTn id="413" presetID="2" presetClass="entr" presetSubtype="2" fill="hold" grpId="83" nodeType="afterEffect">
                                  <p:stCondLst>
                                    <p:cond delay="0"/>
                                  </p:stCondLst>
                                  <p:iterate>
                                    <p:tmAbs val="0"/>
                                  </p:iterate>
                                  <p:childTnLst>
                                    <p:set>
                                      <p:cBhvr>
                                        <p:cTn id="414" fill="hold"/>
                                        <p:tgtEl>
                                          <p:spTgt spid="350"/>
                                        </p:tgtEl>
                                        <p:attrNameLst>
                                          <p:attrName>style.visibility</p:attrName>
                                        </p:attrNameLst>
                                      </p:cBhvr>
                                      <p:to>
                                        <p:strVal val="visible"/>
                                      </p:to>
                                    </p:set>
                                    <p:anim calcmode="lin" valueType="num">
                                      <p:cBhvr>
                                        <p:cTn id="415" dur="500" fill="hold"/>
                                        <p:tgtEl>
                                          <p:spTgt spid="350"/>
                                        </p:tgtEl>
                                        <p:attrNameLst>
                                          <p:attrName>ppt_x</p:attrName>
                                        </p:attrNameLst>
                                      </p:cBhvr>
                                      <p:tavLst>
                                        <p:tav tm="0">
                                          <p:val>
                                            <p:strVal val="1+#ppt_w/2"/>
                                          </p:val>
                                        </p:tav>
                                        <p:tav tm="100000">
                                          <p:val>
                                            <p:strVal val="#ppt_x"/>
                                          </p:val>
                                        </p:tav>
                                      </p:tavLst>
                                    </p:anim>
                                    <p:anim calcmode="lin" valueType="num">
                                      <p:cBhvr>
                                        <p:cTn id="416" dur="500" fill="hold"/>
                                        <p:tgtEl>
                                          <p:spTgt spid="350"/>
                                        </p:tgtEl>
                                        <p:attrNameLst>
                                          <p:attrName>ppt_y</p:attrName>
                                        </p:attrNameLst>
                                      </p:cBhvr>
                                      <p:tavLst>
                                        <p:tav tm="0">
                                          <p:val>
                                            <p:strVal val="#ppt_y"/>
                                          </p:val>
                                        </p:tav>
                                        <p:tav tm="100000">
                                          <p:val>
                                            <p:strVal val="#ppt_y"/>
                                          </p:val>
                                        </p:tav>
                                      </p:tavLst>
                                    </p:anim>
                                  </p:childTnLst>
                                </p:cTn>
                              </p:par>
                            </p:childTnLst>
                          </p:cTn>
                        </p:par>
                        <p:par>
                          <p:cTn id="417" fill="hold">
                            <p:stCondLst>
                              <p:cond delay="41300"/>
                            </p:stCondLst>
                            <p:childTnLst>
                              <p:par>
                                <p:cTn id="418" presetID="2" presetClass="entr" presetSubtype="2" fill="hold" grpId="84" nodeType="afterEffect">
                                  <p:stCondLst>
                                    <p:cond delay="0"/>
                                  </p:stCondLst>
                                  <p:iterate>
                                    <p:tmAbs val="0"/>
                                  </p:iterate>
                                  <p:childTnLst>
                                    <p:set>
                                      <p:cBhvr>
                                        <p:cTn id="419" fill="hold"/>
                                        <p:tgtEl>
                                          <p:spTgt spid="351"/>
                                        </p:tgtEl>
                                        <p:attrNameLst>
                                          <p:attrName>style.visibility</p:attrName>
                                        </p:attrNameLst>
                                      </p:cBhvr>
                                      <p:to>
                                        <p:strVal val="visible"/>
                                      </p:to>
                                    </p:set>
                                    <p:anim calcmode="lin" valueType="num">
                                      <p:cBhvr>
                                        <p:cTn id="420" dur="500" fill="hold"/>
                                        <p:tgtEl>
                                          <p:spTgt spid="351"/>
                                        </p:tgtEl>
                                        <p:attrNameLst>
                                          <p:attrName>ppt_x</p:attrName>
                                        </p:attrNameLst>
                                      </p:cBhvr>
                                      <p:tavLst>
                                        <p:tav tm="0">
                                          <p:val>
                                            <p:strVal val="1+#ppt_w/2"/>
                                          </p:val>
                                        </p:tav>
                                        <p:tav tm="100000">
                                          <p:val>
                                            <p:strVal val="#ppt_x"/>
                                          </p:val>
                                        </p:tav>
                                      </p:tavLst>
                                    </p:anim>
                                    <p:anim calcmode="lin" valueType="num">
                                      <p:cBhvr>
                                        <p:cTn id="421" dur="500" fill="hold"/>
                                        <p:tgtEl>
                                          <p:spTgt spid="3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1" animBg="1" advAuto="0"/>
      <p:bldP spid="261" grpId="4" animBg="1" advAuto="0"/>
      <p:bldP spid="262" grpId="2" animBg="1" advAuto="0"/>
      <p:bldP spid="263" grpId="3" animBg="1" advAuto="0"/>
      <p:bldP spid="264" grpId="5" animBg="1" advAuto="0"/>
      <p:bldP spid="265" grpId="6" animBg="1" advAuto="0"/>
      <p:bldP spid="266" grpId="7" animBg="1" advAuto="0"/>
      <p:bldP spid="267" grpId="8" animBg="1" advAuto="0"/>
      <p:bldP spid="270" grpId="9" animBg="1" advAuto="0"/>
      <p:bldP spid="271" grpId="10" animBg="1" advAuto="0"/>
      <p:bldP spid="272" grpId="11" animBg="1" advAuto="0"/>
      <p:bldP spid="273" grpId="12" animBg="1" advAuto="0"/>
      <p:bldP spid="274" grpId="13" animBg="1" advAuto="0"/>
      <p:bldP spid="275" grpId="14" animBg="1" advAuto="0"/>
      <p:bldP spid="276" grpId="15" animBg="1" advAuto="0"/>
      <p:bldP spid="277" grpId="16" animBg="1" advAuto="0"/>
      <p:bldP spid="278" grpId="17" animBg="1" advAuto="0"/>
      <p:bldP spid="279" grpId="18" animBg="1" advAuto="0"/>
      <p:bldP spid="280" grpId="19" animBg="1" advAuto="0"/>
      <p:bldP spid="281" grpId="20" animBg="1" advAuto="0"/>
      <p:bldP spid="282" grpId="21" animBg="1" advAuto="0"/>
      <p:bldP spid="283" grpId="22" animBg="1" advAuto="0"/>
      <p:bldP spid="284" grpId="23" animBg="1" advAuto="0"/>
      <p:bldP spid="285" grpId="24" animBg="1" advAuto="0"/>
      <p:bldP spid="286" grpId="25" animBg="1" advAuto="0"/>
      <p:bldP spid="287" grpId="26" animBg="1" advAuto="0"/>
      <p:bldP spid="288" grpId="27" animBg="1" advAuto="0"/>
      <p:bldP spid="289" grpId="28" animBg="1" advAuto="0"/>
      <p:bldP spid="290" grpId="29" animBg="1" advAuto="0"/>
      <p:bldP spid="291" grpId="30" animBg="1" advAuto="0"/>
      <p:bldP spid="292" grpId="31" animBg="1" advAuto="0"/>
      <p:bldP spid="293" grpId="32" animBg="1" advAuto="0"/>
      <p:bldP spid="294" grpId="33" animBg="1" advAuto="0"/>
      <p:bldP spid="295" grpId="34" animBg="1" advAuto="0"/>
      <p:bldP spid="296" grpId="35" animBg="1" advAuto="0"/>
      <p:bldP spid="297" grpId="36" animBg="1" advAuto="0"/>
      <p:bldP spid="298" grpId="37" animBg="1" advAuto="0"/>
      <p:bldP spid="299" grpId="38" animBg="1" advAuto="0"/>
      <p:bldP spid="300" grpId="39" animBg="1" advAuto="0"/>
      <p:bldP spid="301" grpId="40" animBg="1" advAuto="0"/>
      <p:bldP spid="302" grpId="41" animBg="1" advAuto="0"/>
      <p:bldP spid="305" grpId="42" animBg="1" advAuto="0"/>
      <p:bldP spid="306" grpId="43" animBg="1" advAuto="0"/>
      <p:bldP spid="307" grpId="44" animBg="1" advAuto="0"/>
      <p:bldP spid="308" grpId="45" animBg="1" advAuto="0"/>
      <p:bldP spid="309" grpId="46" animBg="1" advAuto="0"/>
      <p:bldP spid="310" grpId="47" animBg="1" advAuto="0"/>
      <p:bldP spid="311" grpId="48" animBg="1" advAuto="0"/>
      <p:bldP spid="312" grpId="49" animBg="1" advAuto="0"/>
      <p:bldP spid="313" grpId="50" animBg="1" advAuto="0"/>
      <p:bldP spid="314" grpId="51" animBg="1" advAuto="0"/>
      <p:bldP spid="315" grpId="52" animBg="1" advAuto="0"/>
      <p:bldP spid="316" grpId="53" animBg="1" advAuto="0"/>
      <p:bldP spid="317" grpId="54" animBg="1" advAuto="0"/>
      <p:bldP spid="318" grpId="55" animBg="1" advAuto="0"/>
      <p:bldP spid="319" grpId="56" animBg="1" advAuto="0"/>
      <p:bldP spid="320" grpId="57" animBg="1" advAuto="0"/>
      <p:bldP spid="321" grpId="58" animBg="1" advAuto="0"/>
      <p:bldP spid="324" grpId="59" animBg="1" advAuto="0"/>
      <p:bldP spid="325" grpId="60" animBg="1" advAuto="0"/>
      <p:bldP spid="326" grpId="61" animBg="1" advAuto="0"/>
      <p:bldP spid="327" grpId="62" animBg="1" advAuto="0"/>
      <p:bldP spid="328" grpId="63" animBg="1" advAuto="0"/>
      <p:bldP spid="329" grpId="64" animBg="1" advAuto="0"/>
      <p:bldP spid="330" grpId="65" animBg="1" advAuto="0"/>
      <p:bldP spid="331" grpId="66" animBg="1" advAuto="0"/>
      <p:bldP spid="332" grpId="67" animBg="1" advAuto="0"/>
      <p:bldP spid="333" grpId="68" animBg="1" advAuto="0"/>
      <p:bldP spid="334" grpId="69" animBg="1" advAuto="0"/>
      <p:bldP spid="335" grpId="70" animBg="1" advAuto="0"/>
      <p:bldP spid="336" grpId="71" animBg="1" advAuto="0"/>
      <p:bldP spid="337" grpId="72" animBg="1" advAuto="0"/>
      <p:bldP spid="338" grpId="73" animBg="1" advAuto="0"/>
      <p:bldP spid="339" grpId="74" animBg="1" advAuto="0"/>
      <p:bldP spid="340" grpId="75" animBg="1" advAuto="0"/>
      <p:bldP spid="341" grpId="76" animBg="1" advAuto="0"/>
      <p:bldP spid="342" grpId="77" animBg="1" advAuto="0"/>
      <p:bldP spid="345" grpId="78" animBg="1" advAuto="0"/>
      <p:bldP spid="346" grpId="79" animBg="1" advAuto="0"/>
      <p:bldP spid="347" grpId="80" animBg="1" advAuto="0"/>
      <p:bldP spid="348" grpId="81" animBg="1" advAuto="0"/>
      <p:bldP spid="349" grpId="82" animBg="1" advAuto="0"/>
      <p:bldP spid="350" grpId="83" animBg="1" advAuto="0"/>
      <p:bldP spid="351" grpId="84"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7" name="Group 3"/>
          <p:cNvGrpSpPr/>
          <p:nvPr/>
        </p:nvGrpSpPr>
        <p:grpSpPr>
          <a:xfrm rot="2700000">
            <a:off x="10514477" y="290901"/>
            <a:ext cx="2430940" cy="2430940"/>
            <a:chOff x="-30" y="-30"/>
            <a:chExt cx="2430939" cy="2430939"/>
          </a:xfrm>
        </p:grpSpPr>
        <p:sp>
          <p:nvSpPr>
            <p:cNvPr id="355" name="Shape 513"/>
            <p:cNvSpPr/>
            <p:nvPr/>
          </p:nvSpPr>
          <p:spPr>
            <a:xfrm>
              <a:off x="-31" y="-31"/>
              <a:ext cx="2430940" cy="2430940"/>
            </a:xfrm>
            <a:prstGeom prst="ellipse">
              <a:avLst/>
            </a:prstGeom>
            <a:gradFill flip="none" rotWithShape="1">
              <a:gsLst>
                <a:gs pos="0">
                  <a:srgbClr val="1E1C11"/>
                </a:gs>
                <a:gs pos="100000">
                  <a:srgbClr val="0F253F"/>
                </a:gs>
              </a:gsLst>
              <a:lin ang="5400000" scaled="0"/>
            </a:gra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56" name="Freeform 666"/>
            <p:cNvSpPr/>
            <p:nvPr/>
          </p:nvSpPr>
          <p:spPr>
            <a:xfrm>
              <a:off x="736753" y="690141"/>
              <a:ext cx="989028" cy="987650"/>
            </a:xfrm>
            <a:custGeom>
              <a:avLst/>
              <a:gdLst/>
              <a:ahLst/>
              <a:cxnLst>
                <a:cxn ang="0">
                  <a:pos x="wd2" y="hd2"/>
                </a:cxn>
                <a:cxn ang="5400000">
                  <a:pos x="wd2" y="hd2"/>
                </a:cxn>
                <a:cxn ang="10800000">
                  <a:pos x="wd2" y="hd2"/>
                </a:cxn>
                <a:cxn ang="16200000">
                  <a:pos x="wd2" y="hd2"/>
                </a:cxn>
              </a:cxnLst>
              <a:rect l="0" t="0" r="r" b="b"/>
              <a:pathLst>
                <a:path w="21600" h="21600" extrusionOk="0">
                  <a:moveTo>
                    <a:pt x="20309" y="0"/>
                  </a:moveTo>
                  <a:lnTo>
                    <a:pt x="1291" y="0"/>
                  </a:lnTo>
                  <a:cubicBezTo>
                    <a:pt x="578" y="0"/>
                    <a:pt x="0" y="578"/>
                    <a:pt x="0" y="1291"/>
                  </a:cubicBezTo>
                  <a:lnTo>
                    <a:pt x="0" y="20309"/>
                  </a:lnTo>
                  <a:cubicBezTo>
                    <a:pt x="0" y="21022"/>
                    <a:pt x="578" y="21600"/>
                    <a:pt x="1291" y="21600"/>
                  </a:cubicBezTo>
                  <a:lnTo>
                    <a:pt x="20309" y="21600"/>
                  </a:lnTo>
                  <a:cubicBezTo>
                    <a:pt x="21022" y="21600"/>
                    <a:pt x="21600" y="21022"/>
                    <a:pt x="21600" y="20309"/>
                  </a:cubicBezTo>
                  <a:lnTo>
                    <a:pt x="21600" y="1291"/>
                  </a:lnTo>
                  <a:cubicBezTo>
                    <a:pt x="21600" y="578"/>
                    <a:pt x="21022" y="0"/>
                    <a:pt x="20309" y="0"/>
                  </a:cubicBezTo>
                  <a:close/>
                  <a:moveTo>
                    <a:pt x="17151" y="13526"/>
                  </a:moveTo>
                  <a:lnTo>
                    <a:pt x="15553" y="11928"/>
                  </a:lnTo>
                  <a:lnTo>
                    <a:pt x="9626" y="17855"/>
                  </a:lnTo>
                  <a:cubicBezTo>
                    <a:pt x="9439" y="18039"/>
                    <a:pt x="9138" y="18039"/>
                    <a:pt x="8951" y="17855"/>
                  </a:cubicBezTo>
                  <a:lnTo>
                    <a:pt x="3745" y="12649"/>
                  </a:lnTo>
                  <a:cubicBezTo>
                    <a:pt x="3558" y="12462"/>
                    <a:pt x="3558" y="12161"/>
                    <a:pt x="3745" y="11974"/>
                  </a:cubicBezTo>
                  <a:lnTo>
                    <a:pt x="9672" y="6047"/>
                  </a:lnTo>
                  <a:lnTo>
                    <a:pt x="8074" y="4449"/>
                  </a:lnTo>
                  <a:cubicBezTo>
                    <a:pt x="7607" y="3985"/>
                    <a:pt x="7765" y="3605"/>
                    <a:pt x="8422" y="3605"/>
                  </a:cubicBezTo>
                  <a:lnTo>
                    <a:pt x="16803" y="3605"/>
                  </a:lnTo>
                  <a:cubicBezTo>
                    <a:pt x="17461" y="3605"/>
                    <a:pt x="17995" y="4139"/>
                    <a:pt x="17995" y="4797"/>
                  </a:cubicBezTo>
                  <a:lnTo>
                    <a:pt x="17995" y="13178"/>
                  </a:lnTo>
                  <a:cubicBezTo>
                    <a:pt x="17992" y="13835"/>
                    <a:pt x="17615" y="13993"/>
                    <a:pt x="17151" y="13526"/>
                  </a:cubicBezTo>
                  <a:close/>
                </a:path>
              </a:pathLst>
            </a:custGeom>
            <a:solidFill>
              <a:srgbClr val="FFFFFF"/>
            </a:solidFill>
            <a:ln w="12700" cap="flat">
              <a:noFill/>
              <a:miter lim="400000"/>
            </a:ln>
            <a:effectLst/>
          </p:spPr>
          <p:txBody>
            <a:bodyPr wrap="square" lIns="0" tIns="0" rIns="0" bIns="0" numCol="1" anchor="t">
              <a:noAutofit/>
            </a:bodyPr>
            <a:lstStyle/>
            <a:p>
              <a:pPr algn="ctr">
                <a:defRPr sz="1300">
                  <a:solidFill>
                    <a:srgbClr val="FFFFFF"/>
                  </a:solidFill>
                </a:defRPr>
              </a:pPr>
              <a:endParaRPr/>
            </a:p>
          </p:txBody>
        </p:sp>
      </p:grpSp>
      <p:sp>
        <p:nvSpPr>
          <p:cNvPr id="358" name="矩形 74"/>
          <p:cNvSpPr/>
          <p:nvPr/>
        </p:nvSpPr>
        <p:spPr>
          <a:xfrm>
            <a:off x="2563980" y="1641279"/>
            <a:ext cx="6666221" cy="85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5000" b="1">
                <a:latin typeface="+mj-lt"/>
                <a:ea typeface="+mj-ea"/>
                <a:cs typeface="+mj-cs"/>
                <a:sym typeface="Helvetica"/>
              </a:defRPr>
            </a:lvl1pPr>
          </a:lstStyle>
          <a:p>
            <a:r>
              <a:t>Low-resolution Image</a:t>
            </a:r>
          </a:p>
        </p:txBody>
      </p:sp>
      <p:sp>
        <p:nvSpPr>
          <p:cNvPr id="359" name="矩形 75"/>
          <p:cNvSpPr/>
          <p:nvPr/>
        </p:nvSpPr>
        <p:spPr>
          <a:xfrm>
            <a:off x="9924198" y="2848139"/>
            <a:ext cx="3611499" cy="1183641"/>
          </a:xfrm>
          <a:prstGeom prst="rect">
            <a:avLst/>
          </a:prstGeom>
          <a:solidFill>
            <a:srgbClr val="0F253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3600">
                <a:solidFill>
                  <a:srgbClr val="FFFFFF"/>
                </a:solidFill>
                <a:latin typeface="+mj-lt"/>
                <a:ea typeface="+mj-ea"/>
                <a:cs typeface="+mj-cs"/>
                <a:sym typeface="Helvetica"/>
              </a:defRPr>
            </a:pPr>
            <a:r>
              <a:t>Super Resolution</a:t>
            </a:r>
          </a:p>
          <a:p>
            <a:pPr algn="ctr">
              <a:defRPr sz="3600">
                <a:solidFill>
                  <a:srgbClr val="FFFFFF"/>
                </a:solidFill>
                <a:latin typeface="+mj-lt"/>
                <a:ea typeface="+mj-ea"/>
                <a:cs typeface="+mj-cs"/>
                <a:sym typeface="Helvetica"/>
              </a:defRPr>
            </a:pPr>
            <a:r>
              <a:t>Reconstruction</a:t>
            </a:r>
          </a:p>
        </p:txBody>
      </p:sp>
      <p:sp>
        <p:nvSpPr>
          <p:cNvPr id="360" name="矩形 76"/>
          <p:cNvSpPr/>
          <p:nvPr/>
        </p:nvSpPr>
        <p:spPr>
          <a:xfrm>
            <a:off x="14056063" y="1603179"/>
            <a:ext cx="7477613" cy="929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5500" b="1">
                <a:latin typeface="+mj-lt"/>
                <a:ea typeface="+mj-ea"/>
                <a:cs typeface="+mj-cs"/>
                <a:sym typeface="Helvetica"/>
              </a:defRPr>
            </a:lvl1pPr>
          </a:lstStyle>
          <a:p>
            <a:r>
              <a:t>High-resolution Image</a:t>
            </a:r>
          </a:p>
        </p:txBody>
      </p:sp>
      <p:pic>
        <p:nvPicPr>
          <p:cNvPr id="361" name="epoch_3_index_103_hr_restore.png" descr="epoch_3_index_103_hr_restore.png"/>
          <p:cNvPicPr>
            <a:picLocks noChangeAspect="1"/>
          </p:cNvPicPr>
          <p:nvPr/>
        </p:nvPicPr>
        <p:blipFill>
          <a:blip r:embed="rId3"/>
          <a:stretch>
            <a:fillRect/>
          </a:stretch>
        </p:blipFill>
        <p:spPr>
          <a:xfrm>
            <a:off x="4042580" y="3979610"/>
            <a:ext cx="3709020" cy="2400661"/>
          </a:xfrm>
          <a:prstGeom prst="rect">
            <a:avLst/>
          </a:prstGeom>
          <a:ln w="12700">
            <a:miter lim="400000"/>
          </a:ln>
        </p:spPr>
      </p:pic>
      <p:pic>
        <p:nvPicPr>
          <p:cNvPr id="362" name="epoch_3_index_103_hr.png" descr="epoch_3_index_103_hr.png"/>
          <p:cNvPicPr>
            <a:picLocks noChangeAspect="1"/>
          </p:cNvPicPr>
          <p:nvPr/>
        </p:nvPicPr>
        <p:blipFill>
          <a:blip r:embed="rId4"/>
          <a:stretch>
            <a:fillRect/>
          </a:stretch>
        </p:blipFill>
        <p:spPr>
          <a:xfrm>
            <a:off x="15940360" y="3979610"/>
            <a:ext cx="3709019" cy="2400661"/>
          </a:xfrm>
          <a:prstGeom prst="rect">
            <a:avLst/>
          </a:prstGeom>
          <a:ln w="12700">
            <a:miter lim="400000"/>
          </a:ln>
        </p:spPr>
      </p:pic>
      <p:pic>
        <p:nvPicPr>
          <p:cNvPr id="363" name="epoch_3_index_59_hr_restore.png" descr="epoch_3_index_59_hr_restore.png"/>
          <p:cNvPicPr>
            <a:picLocks noChangeAspect="1"/>
          </p:cNvPicPr>
          <p:nvPr/>
        </p:nvPicPr>
        <p:blipFill>
          <a:blip r:embed="rId5"/>
          <a:stretch>
            <a:fillRect/>
          </a:stretch>
        </p:blipFill>
        <p:spPr>
          <a:xfrm>
            <a:off x="2326439" y="7512540"/>
            <a:ext cx="7141302" cy="1818283"/>
          </a:xfrm>
          <a:prstGeom prst="rect">
            <a:avLst/>
          </a:prstGeom>
          <a:ln w="12700">
            <a:miter lim="400000"/>
          </a:ln>
        </p:spPr>
      </p:pic>
      <p:pic>
        <p:nvPicPr>
          <p:cNvPr id="364" name="epoch_3_index_59_hr.png" descr="epoch_3_index_59_hr.png"/>
          <p:cNvPicPr>
            <a:picLocks noChangeAspect="1"/>
          </p:cNvPicPr>
          <p:nvPr/>
        </p:nvPicPr>
        <p:blipFill>
          <a:blip r:embed="rId6"/>
          <a:stretch>
            <a:fillRect/>
          </a:stretch>
        </p:blipFill>
        <p:spPr>
          <a:xfrm>
            <a:off x="14224219" y="7512540"/>
            <a:ext cx="7141301" cy="1818283"/>
          </a:xfrm>
          <a:prstGeom prst="rect">
            <a:avLst/>
          </a:prstGeom>
          <a:ln w="12700">
            <a:miter lim="400000"/>
          </a:ln>
        </p:spPr>
      </p:pic>
      <p:pic>
        <p:nvPicPr>
          <p:cNvPr id="365" name="epoch_1_index_2_hr_restore.png" descr="epoch_1_index_2_hr_restore.png"/>
          <p:cNvPicPr>
            <a:picLocks noChangeAspect="1"/>
          </p:cNvPicPr>
          <p:nvPr/>
        </p:nvPicPr>
        <p:blipFill>
          <a:blip r:embed="rId7"/>
          <a:stretch>
            <a:fillRect/>
          </a:stretch>
        </p:blipFill>
        <p:spPr>
          <a:xfrm>
            <a:off x="1155742" y="10487750"/>
            <a:ext cx="9482696" cy="1634948"/>
          </a:xfrm>
          <a:prstGeom prst="rect">
            <a:avLst/>
          </a:prstGeom>
          <a:ln w="12700">
            <a:miter lim="400000"/>
          </a:ln>
        </p:spPr>
      </p:pic>
      <p:pic>
        <p:nvPicPr>
          <p:cNvPr id="366" name="epoch_1_index_2_hr.png" descr="epoch_1_index_2_hr.png"/>
          <p:cNvPicPr>
            <a:picLocks noChangeAspect="1"/>
          </p:cNvPicPr>
          <p:nvPr/>
        </p:nvPicPr>
        <p:blipFill>
          <a:blip r:embed="rId8"/>
          <a:stretch>
            <a:fillRect/>
          </a:stretch>
        </p:blipFill>
        <p:spPr>
          <a:xfrm>
            <a:off x="13053522" y="10426185"/>
            <a:ext cx="9482695" cy="163494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358"/>
                                        </p:tgtEl>
                                        <p:attrNameLst>
                                          <p:attrName>style.visibility</p:attrName>
                                        </p:attrNameLst>
                                      </p:cBhvr>
                                      <p:to>
                                        <p:strVal val="visible"/>
                                      </p:to>
                                    </p:set>
                                    <p:animEffect transition="in" filter="dissolve">
                                      <p:cBhvr>
                                        <p:cTn id="7" dur="500"/>
                                        <p:tgtEl>
                                          <p:spTgt spid="358"/>
                                        </p:tgtEl>
                                      </p:cBhvr>
                                    </p:animEffect>
                                  </p:childTnLst>
                                </p:cTn>
                              </p:par>
                            </p:childTnLst>
                          </p:cTn>
                        </p:par>
                        <p:par>
                          <p:cTn id="8" fill="hold">
                            <p:stCondLst>
                              <p:cond delay="500"/>
                            </p:stCondLst>
                            <p:childTnLst>
                              <p:par>
                                <p:cTn id="9" presetID="23" presetClass="entr" presetSubtype="16" fill="hold" grpId="2" nodeType="afterEffect">
                                  <p:stCondLst>
                                    <p:cond delay="0"/>
                                  </p:stCondLst>
                                  <p:iterate>
                                    <p:tmAbs val="0"/>
                                  </p:iterate>
                                  <p:childTnLst>
                                    <p:set>
                                      <p:cBhvr>
                                        <p:cTn id="10" fill="hold"/>
                                        <p:tgtEl>
                                          <p:spTgt spid="357"/>
                                        </p:tgtEl>
                                        <p:attrNameLst>
                                          <p:attrName>style.visibility</p:attrName>
                                        </p:attrNameLst>
                                      </p:cBhvr>
                                      <p:to>
                                        <p:strVal val="visible"/>
                                      </p:to>
                                    </p:set>
                                    <p:anim calcmode="lin" valueType="num">
                                      <p:cBhvr>
                                        <p:cTn id="11" dur="500" fill="hold"/>
                                        <p:tgtEl>
                                          <p:spTgt spid="357"/>
                                        </p:tgtEl>
                                        <p:attrNameLst>
                                          <p:attrName>ppt_w</p:attrName>
                                        </p:attrNameLst>
                                      </p:cBhvr>
                                      <p:tavLst>
                                        <p:tav tm="0">
                                          <p:val>
                                            <p:fltVal val="0"/>
                                          </p:val>
                                        </p:tav>
                                        <p:tav tm="100000">
                                          <p:val>
                                            <p:strVal val="#ppt_w"/>
                                          </p:val>
                                        </p:tav>
                                      </p:tavLst>
                                    </p:anim>
                                    <p:anim calcmode="lin" valueType="num">
                                      <p:cBhvr>
                                        <p:cTn id="12" dur="500" fill="hold"/>
                                        <p:tgtEl>
                                          <p:spTgt spid="357"/>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9" presetClass="entr" fill="hold" grpId="3" nodeType="afterEffect">
                                  <p:stCondLst>
                                    <p:cond delay="0"/>
                                  </p:stCondLst>
                                  <p:iterate>
                                    <p:tmAbs val="0"/>
                                  </p:iterate>
                                  <p:childTnLst>
                                    <p:set>
                                      <p:cBhvr>
                                        <p:cTn id="15" fill="hold"/>
                                        <p:tgtEl>
                                          <p:spTgt spid="359"/>
                                        </p:tgtEl>
                                        <p:attrNameLst>
                                          <p:attrName>style.visibility</p:attrName>
                                        </p:attrNameLst>
                                      </p:cBhvr>
                                      <p:to>
                                        <p:strVal val="visible"/>
                                      </p:to>
                                    </p:set>
                                    <p:animEffect transition="in" filter="dissolve">
                                      <p:cBhvr>
                                        <p:cTn id="16" dur="500"/>
                                        <p:tgtEl>
                                          <p:spTgt spid="359"/>
                                        </p:tgtEl>
                                      </p:cBhvr>
                                    </p:animEffect>
                                  </p:childTnLst>
                                </p:cTn>
                              </p:par>
                            </p:childTnLst>
                          </p:cTn>
                        </p:par>
                        <p:par>
                          <p:cTn id="17" fill="hold">
                            <p:stCondLst>
                              <p:cond delay="1500"/>
                            </p:stCondLst>
                            <p:childTnLst>
                              <p:par>
                                <p:cTn id="18" presetID="9" presetClass="entr" fill="hold" grpId="4" nodeType="afterEffect">
                                  <p:stCondLst>
                                    <p:cond delay="0"/>
                                  </p:stCondLst>
                                  <p:iterate>
                                    <p:tmAbs val="0"/>
                                  </p:iterate>
                                  <p:childTnLst>
                                    <p:set>
                                      <p:cBhvr>
                                        <p:cTn id="19" fill="hold"/>
                                        <p:tgtEl>
                                          <p:spTgt spid="360"/>
                                        </p:tgtEl>
                                        <p:attrNameLst>
                                          <p:attrName>style.visibility</p:attrName>
                                        </p:attrNameLst>
                                      </p:cBhvr>
                                      <p:to>
                                        <p:strVal val="visible"/>
                                      </p:to>
                                    </p:set>
                                    <p:animEffect transition="in" filter="dissolve">
                                      <p:cBhvr>
                                        <p:cTn id="20" dur="5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 grpId="2" animBg="1" advAuto="0"/>
      <p:bldP spid="358" grpId="1" animBg="1" advAuto="0"/>
      <p:bldP spid="359" grpId="3" animBg="1" advAuto="0"/>
      <p:bldP spid="360" grpId="4"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9" name="组合 2"/>
          <p:cNvGrpSpPr/>
          <p:nvPr/>
        </p:nvGrpSpPr>
        <p:grpSpPr>
          <a:xfrm>
            <a:off x="18934112" y="7094538"/>
            <a:ext cx="6948487" cy="7305676"/>
            <a:chOff x="0" y="0"/>
            <a:chExt cx="6948486" cy="7305675"/>
          </a:xfrm>
        </p:grpSpPr>
        <p:sp>
          <p:nvSpPr>
            <p:cNvPr id="370" name="Shape 304"/>
            <p:cNvSpPr/>
            <p:nvPr/>
          </p:nvSpPr>
          <p:spPr>
            <a:xfrm rot="17944052">
              <a:off x="6165053" y="327820"/>
              <a:ext cx="92074" cy="904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71" name="Shape 305"/>
            <p:cNvSpPr/>
            <p:nvPr/>
          </p:nvSpPr>
          <p:spPr>
            <a:xfrm rot="17944052">
              <a:off x="4060823" y="1597025"/>
              <a:ext cx="36512" cy="3651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72" name="Shape 306"/>
            <p:cNvSpPr/>
            <p:nvPr/>
          </p:nvSpPr>
          <p:spPr>
            <a:xfrm rot="17944052">
              <a:off x="4905370" y="1268416"/>
              <a:ext cx="193671" cy="193671"/>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73" name="Shape 307"/>
            <p:cNvSpPr/>
            <p:nvPr/>
          </p:nvSpPr>
          <p:spPr>
            <a:xfrm rot="17944052">
              <a:off x="6449214" y="1016796"/>
              <a:ext cx="147634" cy="146048"/>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74" name="Shape 308"/>
            <p:cNvSpPr/>
            <p:nvPr/>
          </p:nvSpPr>
          <p:spPr>
            <a:xfrm rot="17944052">
              <a:off x="5020466" y="2221707"/>
              <a:ext cx="82549" cy="8096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75" name="Shape 309"/>
            <p:cNvSpPr/>
            <p:nvPr/>
          </p:nvSpPr>
          <p:spPr>
            <a:xfrm rot="17944052">
              <a:off x="5683246" y="3224214"/>
              <a:ext cx="146047" cy="146048"/>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76" name="Shape 310"/>
            <p:cNvSpPr/>
            <p:nvPr/>
          </p:nvSpPr>
          <p:spPr>
            <a:xfrm rot="17944052">
              <a:off x="6559548" y="2208213"/>
              <a:ext cx="90487" cy="904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77" name="Shape 311"/>
            <p:cNvSpPr/>
            <p:nvPr/>
          </p:nvSpPr>
          <p:spPr>
            <a:xfrm rot="17944052">
              <a:off x="4793454" y="842171"/>
              <a:ext cx="82548" cy="809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78" name="Shape 312"/>
            <p:cNvSpPr/>
            <p:nvPr/>
          </p:nvSpPr>
          <p:spPr>
            <a:xfrm flipH="1">
              <a:off x="5084761" y="1109661"/>
              <a:ext cx="1406526" cy="23812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379" name="Shape 313"/>
            <p:cNvSpPr/>
            <p:nvPr/>
          </p:nvSpPr>
          <p:spPr>
            <a:xfrm rot="17944052">
              <a:off x="6138859" y="300040"/>
              <a:ext cx="146046" cy="146047"/>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80" name="Shape 314"/>
            <p:cNvSpPr/>
            <p:nvPr/>
          </p:nvSpPr>
          <p:spPr>
            <a:xfrm flipH="1" flipV="1">
              <a:off x="5068888" y="1396999"/>
              <a:ext cx="1493838" cy="83026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381" name="Shape 315"/>
            <p:cNvSpPr/>
            <p:nvPr/>
          </p:nvSpPr>
          <p:spPr>
            <a:xfrm flipV="1">
              <a:off x="4071936" y="1368424"/>
              <a:ext cx="850900" cy="24288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382" name="Shape 316"/>
            <p:cNvSpPr/>
            <p:nvPr/>
          </p:nvSpPr>
          <p:spPr>
            <a:xfrm flipH="1" flipV="1">
              <a:off x="4997450" y="1317625"/>
              <a:ext cx="65088" cy="93503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383" name="Shape 317"/>
            <p:cNvSpPr/>
            <p:nvPr/>
          </p:nvSpPr>
          <p:spPr>
            <a:xfrm flipH="1" flipV="1">
              <a:off x="4846637" y="919161"/>
              <a:ext cx="900113" cy="238442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384" name="Shape 318"/>
            <p:cNvSpPr/>
            <p:nvPr/>
          </p:nvSpPr>
          <p:spPr>
            <a:xfrm flipH="1">
              <a:off x="4991100" y="374649"/>
              <a:ext cx="1216026" cy="98742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385" name="Shape 319"/>
            <p:cNvSpPr/>
            <p:nvPr/>
          </p:nvSpPr>
          <p:spPr>
            <a:xfrm flipV="1">
              <a:off x="6592887" y="-1"/>
              <a:ext cx="355600" cy="220980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386" name="Shape 320"/>
            <p:cNvSpPr/>
            <p:nvPr/>
          </p:nvSpPr>
          <p:spPr>
            <a:xfrm rot="21342982">
              <a:off x="2657473" y="5930899"/>
              <a:ext cx="92074"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87" name="Shape 321"/>
            <p:cNvSpPr/>
            <p:nvPr/>
          </p:nvSpPr>
          <p:spPr>
            <a:xfrm rot="21342982">
              <a:off x="1112834" y="5416547"/>
              <a:ext cx="192084" cy="19208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88" name="Shape 322"/>
            <p:cNvSpPr/>
            <p:nvPr/>
          </p:nvSpPr>
          <p:spPr>
            <a:xfrm rot="21342982">
              <a:off x="2201859" y="6557960"/>
              <a:ext cx="146048" cy="14604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89" name="Shape 323"/>
            <p:cNvSpPr/>
            <p:nvPr/>
          </p:nvSpPr>
          <p:spPr>
            <a:xfrm rot="21342982">
              <a:off x="452435" y="6015036"/>
              <a:ext cx="80962" cy="809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90" name="Shape 324"/>
            <p:cNvSpPr/>
            <p:nvPr/>
          </p:nvSpPr>
          <p:spPr>
            <a:xfrm rot="21342982">
              <a:off x="4070346" y="6692897"/>
              <a:ext cx="193671" cy="193671"/>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91" name="Shape 325"/>
            <p:cNvSpPr/>
            <p:nvPr/>
          </p:nvSpPr>
          <p:spPr>
            <a:xfrm rot="21342982">
              <a:off x="1479548" y="5067298"/>
              <a:ext cx="82549" cy="809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92" name="Shape 326"/>
            <p:cNvSpPr/>
            <p:nvPr/>
          </p:nvSpPr>
          <p:spPr>
            <a:xfrm flipH="1" flipV="1">
              <a:off x="1270001" y="5570537"/>
              <a:ext cx="971550" cy="10445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393" name="Shape 327"/>
            <p:cNvSpPr/>
            <p:nvPr/>
          </p:nvSpPr>
          <p:spPr>
            <a:xfrm rot="21342982">
              <a:off x="2630484" y="5903910"/>
              <a:ext cx="146048" cy="146047"/>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394" name="Shape 328"/>
            <p:cNvSpPr/>
            <p:nvPr/>
          </p:nvSpPr>
          <p:spPr>
            <a:xfrm flipH="1" flipV="1">
              <a:off x="1219200" y="5586412"/>
              <a:ext cx="128588" cy="170497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395" name="Shape 329"/>
            <p:cNvSpPr/>
            <p:nvPr/>
          </p:nvSpPr>
          <p:spPr>
            <a:xfrm>
              <a:off x="493711" y="4870449"/>
              <a:ext cx="669926" cy="57785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396" name="Shape 330"/>
            <p:cNvSpPr/>
            <p:nvPr/>
          </p:nvSpPr>
          <p:spPr>
            <a:xfrm flipV="1">
              <a:off x="501649" y="5483224"/>
              <a:ext cx="744538" cy="56832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397" name="Shape 331"/>
            <p:cNvSpPr/>
            <p:nvPr/>
          </p:nvSpPr>
          <p:spPr>
            <a:xfrm flipV="1">
              <a:off x="-1" y="5137150"/>
              <a:ext cx="1495425" cy="206375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398" name="Shape 332"/>
            <p:cNvSpPr/>
            <p:nvPr/>
          </p:nvSpPr>
          <p:spPr>
            <a:xfrm flipH="1">
              <a:off x="2713037" y="3968750"/>
              <a:ext cx="1176338" cy="201136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399" name="Shape 333"/>
            <p:cNvSpPr/>
            <p:nvPr/>
          </p:nvSpPr>
          <p:spPr>
            <a:xfrm flipH="1" flipV="1">
              <a:off x="1206500" y="5500688"/>
              <a:ext cx="1492251" cy="47466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00" name="Shape 334"/>
            <p:cNvSpPr/>
            <p:nvPr/>
          </p:nvSpPr>
          <p:spPr>
            <a:xfrm flipH="1" flipV="1">
              <a:off x="2713037" y="5976937"/>
              <a:ext cx="1384300" cy="76993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01" name="Shape 335"/>
            <p:cNvSpPr/>
            <p:nvPr/>
          </p:nvSpPr>
          <p:spPr>
            <a:xfrm rot="21342982">
              <a:off x="3867148" y="3886198"/>
              <a:ext cx="146047" cy="14604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404" name="Group 338"/>
            <p:cNvGrpSpPr/>
            <p:nvPr/>
          </p:nvGrpSpPr>
          <p:grpSpPr>
            <a:xfrm>
              <a:off x="2423621" y="3177685"/>
              <a:ext cx="156549" cy="156548"/>
              <a:chOff x="0" y="0"/>
              <a:chExt cx="156547" cy="156546"/>
            </a:xfrm>
          </p:grpSpPr>
          <p:sp>
            <p:nvSpPr>
              <p:cNvPr id="402" name="Shape 336"/>
              <p:cNvSpPr/>
              <p:nvPr/>
            </p:nvSpPr>
            <p:spPr>
              <a:xfrm rot="21342982">
                <a:off x="32238" y="32238"/>
                <a:ext cx="92074" cy="9207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03" name="Shape 337"/>
              <p:cNvSpPr/>
              <p:nvPr/>
            </p:nvSpPr>
            <p:spPr>
              <a:xfrm rot="21342982">
                <a:off x="5250" y="5250"/>
                <a:ext cx="146047" cy="146047"/>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405" name="Shape 339"/>
            <p:cNvSpPr/>
            <p:nvPr/>
          </p:nvSpPr>
          <p:spPr>
            <a:xfrm rot="21342982">
              <a:off x="5310185" y="2274886"/>
              <a:ext cx="82549" cy="825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06" name="Shape 340"/>
            <p:cNvSpPr/>
            <p:nvPr/>
          </p:nvSpPr>
          <p:spPr>
            <a:xfrm rot="21342982">
              <a:off x="3275010" y="2262186"/>
              <a:ext cx="92074"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07" name="Shape 341"/>
            <p:cNvSpPr/>
            <p:nvPr/>
          </p:nvSpPr>
          <p:spPr>
            <a:xfrm rot="21342982">
              <a:off x="3213098" y="3006724"/>
              <a:ext cx="90486"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08" name="Shape 342"/>
            <p:cNvSpPr/>
            <p:nvPr/>
          </p:nvSpPr>
          <p:spPr>
            <a:xfrm rot="21342982">
              <a:off x="2905124" y="3422649"/>
              <a:ext cx="80961" cy="825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09" name="Shape 343"/>
            <p:cNvSpPr/>
            <p:nvPr/>
          </p:nvSpPr>
          <p:spPr>
            <a:xfrm rot="21342982">
              <a:off x="5543548" y="2965447"/>
              <a:ext cx="146047" cy="14763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10" name="Shape 344"/>
            <p:cNvSpPr/>
            <p:nvPr/>
          </p:nvSpPr>
          <p:spPr>
            <a:xfrm rot="21342982">
              <a:off x="5284785" y="5410199"/>
              <a:ext cx="80962" cy="825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11" name="Shape 345"/>
            <p:cNvSpPr/>
            <p:nvPr/>
          </p:nvSpPr>
          <p:spPr>
            <a:xfrm rot="21342982">
              <a:off x="4327523" y="5811835"/>
              <a:ext cx="82549" cy="80962"/>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12" name="Shape 346"/>
            <p:cNvSpPr/>
            <p:nvPr/>
          </p:nvSpPr>
          <p:spPr>
            <a:xfrm rot="21342982">
              <a:off x="3414710" y="7067549"/>
              <a:ext cx="92074"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13" name="Shape 347"/>
            <p:cNvSpPr/>
            <p:nvPr/>
          </p:nvSpPr>
          <p:spPr>
            <a:xfrm rot="21342982">
              <a:off x="3213098" y="6240461"/>
              <a:ext cx="80961" cy="825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14" name="Shape 348"/>
            <p:cNvSpPr/>
            <p:nvPr/>
          </p:nvSpPr>
          <p:spPr>
            <a:xfrm rot="21342982">
              <a:off x="5665785" y="4262435"/>
              <a:ext cx="92074" cy="9048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15" name="Shape 349"/>
            <p:cNvSpPr/>
            <p:nvPr/>
          </p:nvSpPr>
          <p:spPr>
            <a:xfrm flipH="1">
              <a:off x="4179887" y="5872162"/>
              <a:ext cx="184150" cy="84931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16" name="Shape 350"/>
            <p:cNvSpPr/>
            <p:nvPr/>
          </p:nvSpPr>
          <p:spPr>
            <a:xfrm flipH="1">
              <a:off x="4152900" y="4349750"/>
              <a:ext cx="1543050" cy="247015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17" name="Shape 351"/>
            <p:cNvSpPr/>
            <p:nvPr/>
          </p:nvSpPr>
          <p:spPr>
            <a:xfrm flipH="1">
              <a:off x="4214811" y="5453062"/>
              <a:ext cx="1112839" cy="129381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18" name="Shape 352"/>
            <p:cNvSpPr/>
            <p:nvPr/>
          </p:nvSpPr>
          <p:spPr>
            <a:xfrm>
              <a:off x="3349625" y="4848224"/>
              <a:ext cx="785813" cy="192563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19" name="Shape 353"/>
            <p:cNvSpPr/>
            <p:nvPr/>
          </p:nvSpPr>
          <p:spPr>
            <a:xfrm rot="21342982">
              <a:off x="3322635" y="4825998"/>
              <a:ext cx="90487" cy="904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20" name="Shape 354"/>
            <p:cNvSpPr/>
            <p:nvPr/>
          </p:nvSpPr>
          <p:spPr>
            <a:xfrm flipV="1">
              <a:off x="3459162" y="6769101"/>
              <a:ext cx="736601" cy="35718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21" name="Shape 355"/>
            <p:cNvSpPr/>
            <p:nvPr/>
          </p:nvSpPr>
          <p:spPr>
            <a:xfrm>
              <a:off x="3975100" y="3981450"/>
              <a:ext cx="211138" cy="283686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22" name="Shape 356"/>
            <p:cNvSpPr/>
            <p:nvPr/>
          </p:nvSpPr>
          <p:spPr>
            <a:xfrm rot="21342982">
              <a:off x="3344860" y="6315073"/>
              <a:ext cx="122236" cy="123822"/>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23" name="Shape 357"/>
            <p:cNvSpPr/>
            <p:nvPr/>
          </p:nvSpPr>
          <p:spPr>
            <a:xfrm rot="21342982">
              <a:off x="3481384" y="6383335"/>
              <a:ext cx="146047" cy="146047"/>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24" name="Shape 358"/>
            <p:cNvSpPr/>
            <p:nvPr/>
          </p:nvSpPr>
          <p:spPr>
            <a:xfrm flipV="1">
              <a:off x="1379536" y="6388100"/>
              <a:ext cx="2039938" cy="9175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25" name="Shape 359"/>
            <p:cNvSpPr/>
            <p:nvPr/>
          </p:nvSpPr>
          <p:spPr>
            <a:xfrm flipH="1">
              <a:off x="3943350" y="3063875"/>
              <a:ext cx="1652588" cy="89693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26" name="Shape 360"/>
            <p:cNvSpPr/>
            <p:nvPr/>
          </p:nvSpPr>
          <p:spPr>
            <a:xfrm flipH="1">
              <a:off x="3943350" y="2370137"/>
              <a:ext cx="1370012" cy="15906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27" name="Shape 361"/>
            <p:cNvSpPr/>
            <p:nvPr/>
          </p:nvSpPr>
          <p:spPr>
            <a:xfrm>
              <a:off x="3282949" y="3082924"/>
              <a:ext cx="661988" cy="87788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28" name="Shape 362"/>
            <p:cNvSpPr/>
            <p:nvPr/>
          </p:nvSpPr>
          <p:spPr>
            <a:xfrm>
              <a:off x="3321049" y="2339975"/>
              <a:ext cx="627064" cy="16668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29" name="Shape 363"/>
            <p:cNvSpPr/>
            <p:nvPr/>
          </p:nvSpPr>
          <p:spPr>
            <a:xfrm>
              <a:off x="2552699" y="3297236"/>
              <a:ext cx="1439862" cy="65881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30" name="Shape 364"/>
            <p:cNvSpPr/>
            <p:nvPr/>
          </p:nvSpPr>
          <p:spPr>
            <a:xfrm flipH="1">
              <a:off x="2708275" y="3490911"/>
              <a:ext cx="239713" cy="242570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31" name="Shape 365"/>
            <p:cNvSpPr/>
            <p:nvPr/>
          </p:nvSpPr>
          <p:spPr>
            <a:xfrm rot="21342982">
              <a:off x="2744785" y="3346448"/>
              <a:ext cx="123823" cy="12382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32" name="Shape 366"/>
            <p:cNvSpPr/>
            <p:nvPr/>
          </p:nvSpPr>
          <p:spPr>
            <a:xfrm rot="21342982">
              <a:off x="4391024" y="7159625"/>
              <a:ext cx="36512" cy="3651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33" name="Shape 367"/>
            <p:cNvSpPr/>
            <p:nvPr/>
          </p:nvSpPr>
          <p:spPr>
            <a:xfrm>
              <a:off x="4190999" y="6873875"/>
              <a:ext cx="211138" cy="28733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34" name="Shape 368"/>
            <p:cNvSpPr/>
            <p:nvPr/>
          </p:nvSpPr>
          <p:spPr>
            <a:xfrm>
              <a:off x="4221161" y="6834187"/>
              <a:ext cx="644526" cy="33813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35" name="Shape 369"/>
            <p:cNvSpPr/>
            <p:nvPr/>
          </p:nvSpPr>
          <p:spPr>
            <a:xfrm rot="21342982">
              <a:off x="3956048" y="4381499"/>
              <a:ext cx="103186" cy="1079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36" name="Shape 370"/>
            <p:cNvSpPr/>
            <p:nvPr/>
          </p:nvSpPr>
          <p:spPr>
            <a:xfrm rot="21342982">
              <a:off x="3984624" y="4570411"/>
              <a:ext cx="79374" cy="777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37" name="Shape 371"/>
            <p:cNvSpPr/>
            <p:nvPr/>
          </p:nvSpPr>
          <p:spPr>
            <a:xfrm rot="21342982">
              <a:off x="3981448" y="4692648"/>
              <a:ext cx="103186" cy="106360"/>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38" name="Shape 372"/>
            <p:cNvSpPr/>
            <p:nvPr/>
          </p:nvSpPr>
          <p:spPr>
            <a:xfrm rot="21342982">
              <a:off x="4006849" y="4879974"/>
              <a:ext cx="77786" cy="7937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440" name="椭圆 141"/>
          <p:cNvSpPr/>
          <p:nvPr/>
        </p:nvSpPr>
        <p:spPr>
          <a:xfrm>
            <a:off x="6206092" y="3682205"/>
            <a:ext cx="4646613" cy="4646615"/>
          </a:xfrm>
          <a:prstGeom prst="ellipse">
            <a:avLst/>
          </a:prstGeom>
          <a:gradFill>
            <a:gsLst>
              <a:gs pos="0">
                <a:srgbClr val="1E1C11"/>
              </a:gs>
              <a:gs pos="100000">
                <a:srgbClr val="0F253F"/>
              </a:gs>
            </a:gsLst>
            <a:lin ang="5400000"/>
          </a:gradFill>
          <a:ln w="12700">
            <a:miter lim="400000"/>
          </a:ln>
          <a:effectLst>
            <a:outerShdw blurRad="165100" dist="25400" dir="5400000" rotWithShape="0">
              <a:srgbClr val="000000">
                <a:alpha val="75000"/>
              </a:srgbClr>
            </a:outerShdw>
          </a:effectLst>
        </p:spPr>
        <p:txBody>
          <a:bodyPr lIns="0" tIns="0" rIns="0" bIns="0" anchor="ct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509" name="组合 1"/>
          <p:cNvGrpSpPr/>
          <p:nvPr/>
        </p:nvGrpSpPr>
        <p:grpSpPr>
          <a:xfrm>
            <a:off x="-570431" y="-1471759"/>
            <a:ext cx="5280173" cy="8273536"/>
            <a:chOff x="0" y="0"/>
            <a:chExt cx="5280171" cy="8273535"/>
          </a:xfrm>
        </p:grpSpPr>
        <p:sp>
          <p:nvSpPr>
            <p:cNvPr id="441" name="Shape 304"/>
            <p:cNvSpPr/>
            <p:nvPr/>
          </p:nvSpPr>
          <p:spPr>
            <a:xfrm rot="6244052">
              <a:off x="859915" y="8139519"/>
              <a:ext cx="92074" cy="904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42" name="Shape 305"/>
            <p:cNvSpPr/>
            <p:nvPr/>
          </p:nvSpPr>
          <p:spPr>
            <a:xfrm rot="6244052">
              <a:off x="2627594" y="6422637"/>
              <a:ext cx="36513" cy="3651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43" name="Shape 306"/>
            <p:cNvSpPr/>
            <p:nvPr/>
          </p:nvSpPr>
          <p:spPr>
            <a:xfrm rot="6244052">
              <a:off x="1733044" y="6821892"/>
              <a:ext cx="192085" cy="193671"/>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44" name="Shape 307"/>
            <p:cNvSpPr/>
            <p:nvPr/>
          </p:nvSpPr>
          <p:spPr>
            <a:xfrm rot="6244052">
              <a:off x="348744" y="7518806"/>
              <a:ext cx="146047" cy="14763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45" name="Shape 308"/>
            <p:cNvSpPr/>
            <p:nvPr/>
          </p:nvSpPr>
          <p:spPr>
            <a:xfrm rot="6244052">
              <a:off x="1486978" y="6042430"/>
              <a:ext cx="82549" cy="8096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46" name="Shape 309"/>
            <p:cNvSpPr/>
            <p:nvPr/>
          </p:nvSpPr>
          <p:spPr>
            <a:xfrm rot="6244052">
              <a:off x="527337" y="5189149"/>
              <a:ext cx="146047" cy="14604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47" name="Shape 310"/>
            <p:cNvSpPr/>
            <p:nvPr/>
          </p:nvSpPr>
          <p:spPr>
            <a:xfrm rot="6244052">
              <a:off x="9809" y="6441687"/>
              <a:ext cx="92073"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48" name="Shape 311"/>
            <p:cNvSpPr/>
            <p:nvPr/>
          </p:nvSpPr>
          <p:spPr>
            <a:xfrm rot="6244052">
              <a:off x="2067209" y="7300525"/>
              <a:ext cx="80961" cy="809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49" name="Shape 312"/>
            <p:cNvSpPr/>
            <p:nvPr/>
          </p:nvSpPr>
          <p:spPr>
            <a:xfrm flipV="1">
              <a:off x="448787" y="6968371"/>
              <a:ext cx="1298500" cy="59445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50" name="Shape 313"/>
            <p:cNvSpPr/>
            <p:nvPr/>
          </p:nvSpPr>
          <p:spPr>
            <a:xfrm rot="6244052">
              <a:off x="832932" y="8110942"/>
              <a:ext cx="146047" cy="147635"/>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51" name="Shape 314"/>
            <p:cNvSpPr/>
            <p:nvPr/>
          </p:nvSpPr>
          <p:spPr>
            <a:xfrm>
              <a:off x="88150" y="6490399"/>
              <a:ext cx="1657824" cy="41534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52" name="Shape 315"/>
            <p:cNvSpPr/>
            <p:nvPr/>
          </p:nvSpPr>
          <p:spPr>
            <a:xfrm flipH="1">
              <a:off x="1906759" y="6442073"/>
              <a:ext cx="759044" cy="45484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53" name="Shape 316"/>
            <p:cNvSpPr/>
            <p:nvPr/>
          </p:nvSpPr>
          <p:spPr>
            <a:xfrm>
              <a:off x="1535943" y="6085068"/>
              <a:ext cx="305286" cy="88786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54" name="Shape 317"/>
            <p:cNvSpPr/>
            <p:nvPr/>
          </p:nvSpPr>
          <p:spPr>
            <a:xfrm>
              <a:off x="610569" y="5240072"/>
              <a:ext cx="1487698" cy="206826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55" name="Shape 318"/>
            <p:cNvSpPr/>
            <p:nvPr/>
          </p:nvSpPr>
          <p:spPr>
            <a:xfrm flipV="1">
              <a:off x="918511" y="6925007"/>
              <a:ext cx="919438" cy="12669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56" name="Shape 320"/>
            <p:cNvSpPr/>
            <p:nvPr/>
          </p:nvSpPr>
          <p:spPr>
            <a:xfrm rot="9642982">
              <a:off x="2811746" y="1836353"/>
              <a:ext cx="92074"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57" name="Shape 321"/>
            <p:cNvSpPr/>
            <p:nvPr/>
          </p:nvSpPr>
          <p:spPr>
            <a:xfrm rot="9642982">
              <a:off x="4316702" y="1841117"/>
              <a:ext cx="192083" cy="19208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58" name="Shape 322"/>
            <p:cNvSpPr/>
            <p:nvPr/>
          </p:nvSpPr>
          <p:spPr>
            <a:xfrm rot="9642982">
              <a:off x="3030824" y="1066416"/>
              <a:ext cx="146047" cy="14604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59" name="Shape 323"/>
            <p:cNvSpPr/>
            <p:nvPr/>
          </p:nvSpPr>
          <p:spPr>
            <a:xfrm rot="9642982">
              <a:off x="4919946" y="1183889"/>
              <a:ext cx="80962" cy="8096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60" name="Shape 324"/>
            <p:cNvSpPr/>
            <p:nvPr/>
          </p:nvSpPr>
          <p:spPr>
            <a:xfrm rot="9642982">
              <a:off x="1138527" y="1379156"/>
              <a:ext cx="193670" cy="193671"/>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61" name="Shape 325"/>
            <p:cNvSpPr/>
            <p:nvPr/>
          </p:nvSpPr>
          <p:spPr>
            <a:xfrm rot="9642982">
              <a:off x="4183346" y="2363403"/>
              <a:ext cx="82550" cy="809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62" name="Shape 326"/>
            <p:cNvSpPr/>
            <p:nvPr/>
          </p:nvSpPr>
          <p:spPr>
            <a:xfrm>
              <a:off x="3133060" y="1141646"/>
              <a:ext cx="1208392" cy="75599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63" name="Shape 327"/>
            <p:cNvSpPr/>
            <p:nvPr/>
          </p:nvSpPr>
          <p:spPr>
            <a:xfrm rot="9642982">
              <a:off x="2784762" y="1809366"/>
              <a:ext cx="146047" cy="1460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64" name="Shape 328"/>
            <p:cNvSpPr/>
            <p:nvPr/>
          </p:nvSpPr>
          <p:spPr>
            <a:xfrm>
              <a:off x="3823374" y="257846"/>
              <a:ext cx="564363" cy="161554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65" name="Shape 329"/>
            <p:cNvSpPr/>
            <p:nvPr/>
          </p:nvSpPr>
          <p:spPr>
            <a:xfrm flipH="1" flipV="1">
              <a:off x="4483516" y="1994801"/>
              <a:ext cx="796656" cy="38477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66" name="Shape 330"/>
            <p:cNvSpPr/>
            <p:nvPr/>
          </p:nvSpPr>
          <p:spPr>
            <a:xfrm flipH="1">
              <a:off x="4387049" y="1236920"/>
              <a:ext cx="572076" cy="74166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67" name="Shape 331"/>
            <p:cNvSpPr/>
            <p:nvPr/>
          </p:nvSpPr>
          <p:spPr>
            <a:xfrm flipH="1">
              <a:off x="4226653" y="-1"/>
              <a:ext cx="910332" cy="23804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68" name="Shape 332"/>
            <p:cNvSpPr/>
            <p:nvPr/>
          </p:nvSpPr>
          <p:spPr>
            <a:xfrm flipV="1">
              <a:off x="2225299" y="1877139"/>
              <a:ext cx="615677" cy="224728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69" name="Shape 333"/>
            <p:cNvSpPr/>
            <p:nvPr/>
          </p:nvSpPr>
          <p:spPr>
            <a:xfrm>
              <a:off x="2858290" y="1875624"/>
              <a:ext cx="1564256" cy="7226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70" name="Shape 334"/>
            <p:cNvSpPr/>
            <p:nvPr/>
          </p:nvSpPr>
          <p:spPr>
            <a:xfrm>
              <a:off x="1308528" y="1488858"/>
              <a:ext cx="1536406" cy="38542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71" name="Shape 335"/>
            <p:cNvSpPr/>
            <p:nvPr/>
          </p:nvSpPr>
          <p:spPr>
            <a:xfrm rot="9642982">
              <a:off x="2106899" y="4074729"/>
              <a:ext cx="146047" cy="146048"/>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474" name="Group 338"/>
            <p:cNvGrpSpPr/>
            <p:nvPr/>
          </p:nvGrpSpPr>
          <p:grpSpPr>
            <a:xfrm>
              <a:off x="3658505" y="4361098"/>
              <a:ext cx="186084" cy="186084"/>
              <a:chOff x="0" y="0"/>
              <a:chExt cx="186083" cy="186083"/>
            </a:xfrm>
          </p:grpSpPr>
          <p:sp>
            <p:nvSpPr>
              <p:cNvPr id="472" name="Shape 336"/>
              <p:cNvSpPr/>
              <p:nvPr/>
            </p:nvSpPr>
            <p:spPr>
              <a:xfrm rot="9642982">
                <a:off x="47004" y="47003"/>
                <a:ext cx="92074"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73" name="Shape 337"/>
              <p:cNvSpPr/>
              <p:nvPr/>
            </p:nvSpPr>
            <p:spPr>
              <a:xfrm rot="9642982">
                <a:off x="20018" y="20018"/>
                <a:ext cx="146047" cy="146047"/>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475" name="Shape 339"/>
            <p:cNvSpPr/>
            <p:nvPr/>
          </p:nvSpPr>
          <p:spPr>
            <a:xfrm rot="9642982">
              <a:off x="1200434" y="6057515"/>
              <a:ext cx="82550" cy="80962"/>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76" name="Shape 340"/>
            <p:cNvSpPr/>
            <p:nvPr/>
          </p:nvSpPr>
          <p:spPr>
            <a:xfrm rot="9642982">
              <a:off x="3164172" y="5528878"/>
              <a:ext cx="92073" cy="904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77" name="Shape 341"/>
            <p:cNvSpPr/>
            <p:nvPr/>
          </p:nvSpPr>
          <p:spPr>
            <a:xfrm rot="9642982">
              <a:off x="3021296" y="4795453"/>
              <a:ext cx="90487" cy="904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78" name="Shape 342"/>
            <p:cNvSpPr/>
            <p:nvPr/>
          </p:nvSpPr>
          <p:spPr>
            <a:xfrm rot="9642982">
              <a:off x="3227671" y="4327140"/>
              <a:ext cx="80962" cy="825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79" name="Shape 343"/>
            <p:cNvSpPr/>
            <p:nvPr/>
          </p:nvSpPr>
          <p:spPr>
            <a:xfrm rot="9642982">
              <a:off x="732124" y="5401879"/>
              <a:ext cx="146047" cy="14604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80" name="Shape 344"/>
            <p:cNvSpPr/>
            <p:nvPr/>
          </p:nvSpPr>
          <p:spPr>
            <a:xfrm rot="9642982">
              <a:off x="414621" y="3023803"/>
              <a:ext cx="80962" cy="825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81" name="Shape 345"/>
            <p:cNvSpPr/>
            <p:nvPr/>
          </p:nvSpPr>
          <p:spPr>
            <a:xfrm rot="9642982">
              <a:off x="1238535" y="2380865"/>
              <a:ext cx="82549" cy="80962"/>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82" name="Shape 346"/>
            <p:cNvSpPr/>
            <p:nvPr/>
          </p:nvSpPr>
          <p:spPr>
            <a:xfrm rot="9642982">
              <a:off x="1787809" y="936239"/>
              <a:ext cx="92074"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83" name="Shape 347"/>
            <p:cNvSpPr/>
            <p:nvPr/>
          </p:nvSpPr>
          <p:spPr>
            <a:xfrm rot="9642982">
              <a:off x="2200559" y="1685540"/>
              <a:ext cx="80962" cy="825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84" name="Shape 348"/>
            <p:cNvSpPr/>
            <p:nvPr/>
          </p:nvSpPr>
          <p:spPr>
            <a:xfrm rot="9642982">
              <a:off x="332072" y="4222364"/>
              <a:ext cx="92073"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85" name="Shape 349"/>
            <p:cNvSpPr/>
            <p:nvPr/>
          </p:nvSpPr>
          <p:spPr>
            <a:xfrm flipH="1" flipV="1">
              <a:off x="1239783" y="1533301"/>
              <a:ext cx="41945" cy="86803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86" name="Shape 350"/>
            <p:cNvSpPr/>
            <p:nvPr/>
          </p:nvSpPr>
          <p:spPr>
            <a:xfrm flipV="1">
              <a:off x="382743" y="1439036"/>
              <a:ext cx="851151" cy="278535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87" name="Shape 351"/>
            <p:cNvSpPr/>
            <p:nvPr/>
          </p:nvSpPr>
          <p:spPr>
            <a:xfrm flipV="1">
              <a:off x="451784" y="1525468"/>
              <a:ext cx="740056" cy="153775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88" name="Shape 352"/>
            <p:cNvSpPr/>
            <p:nvPr/>
          </p:nvSpPr>
          <p:spPr>
            <a:xfrm flipH="1" flipV="1">
              <a:off x="1255341" y="1485047"/>
              <a:ext cx="1257018" cy="165510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89" name="Shape 353"/>
            <p:cNvSpPr/>
            <p:nvPr/>
          </p:nvSpPr>
          <p:spPr>
            <a:xfrm rot="9642982">
              <a:off x="2446622" y="3079365"/>
              <a:ext cx="90487"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90" name="Shape 354"/>
            <p:cNvSpPr/>
            <p:nvPr/>
          </p:nvSpPr>
          <p:spPr>
            <a:xfrm flipH="1">
              <a:off x="1209991" y="956536"/>
              <a:ext cx="619054" cy="53566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91" name="Shape 355"/>
            <p:cNvSpPr/>
            <p:nvPr/>
          </p:nvSpPr>
          <p:spPr>
            <a:xfrm flipH="1" flipV="1">
              <a:off x="1202063" y="1448660"/>
              <a:ext cx="939711" cy="268514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92" name="Shape 356"/>
            <p:cNvSpPr/>
            <p:nvPr/>
          </p:nvSpPr>
          <p:spPr>
            <a:xfrm rot="9642982">
              <a:off x="2002123" y="1604579"/>
              <a:ext cx="122236" cy="12223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93" name="Shape 357"/>
            <p:cNvSpPr/>
            <p:nvPr/>
          </p:nvSpPr>
          <p:spPr>
            <a:xfrm rot="9642982">
              <a:off x="1835437" y="1563304"/>
              <a:ext cx="146048" cy="146047"/>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494" name="Shape 358"/>
            <p:cNvSpPr/>
            <p:nvPr/>
          </p:nvSpPr>
          <p:spPr>
            <a:xfrm flipH="1">
              <a:off x="2052429" y="252907"/>
              <a:ext cx="1732942" cy="141428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95" name="Shape 359"/>
            <p:cNvSpPr/>
            <p:nvPr/>
          </p:nvSpPr>
          <p:spPr>
            <a:xfrm flipV="1">
              <a:off x="806290" y="4152344"/>
              <a:ext cx="1364544" cy="129256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96" name="Shape 360"/>
            <p:cNvSpPr/>
            <p:nvPr/>
          </p:nvSpPr>
          <p:spPr>
            <a:xfrm flipV="1">
              <a:off x="1264520" y="4146784"/>
              <a:ext cx="911634" cy="189106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97" name="Shape 361"/>
            <p:cNvSpPr/>
            <p:nvPr/>
          </p:nvSpPr>
          <p:spPr>
            <a:xfrm flipH="1" flipV="1">
              <a:off x="2172634" y="4154738"/>
              <a:ext cx="867056" cy="67817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98" name="Shape 362"/>
            <p:cNvSpPr/>
            <p:nvPr/>
          </p:nvSpPr>
          <p:spPr>
            <a:xfrm flipH="1" flipV="1">
              <a:off x="2159042" y="4103310"/>
              <a:ext cx="1037116" cy="144778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499" name="Shape 363"/>
            <p:cNvSpPr/>
            <p:nvPr/>
          </p:nvSpPr>
          <p:spPr>
            <a:xfrm flipH="1" flipV="1">
              <a:off x="2135095" y="4155011"/>
              <a:ext cx="1562847" cy="26329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00" name="Shape 364"/>
            <p:cNvSpPr/>
            <p:nvPr/>
          </p:nvSpPr>
          <p:spPr>
            <a:xfrm flipH="1" flipV="1">
              <a:off x="2857287" y="1945082"/>
              <a:ext cx="396274" cy="240508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01" name="Shape 365"/>
            <p:cNvSpPr/>
            <p:nvPr/>
          </p:nvSpPr>
          <p:spPr>
            <a:xfrm rot="9642982">
              <a:off x="3361023" y="4328728"/>
              <a:ext cx="123823" cy="12382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02" name="Shape 366"/>
            <p:cNvSpPr/>
            <p:nvPr/>
          </p:nvSpPr>
          <p:spPr>
            <a:xfrm rot="9642982">
              <a:off x="874995" y="1141026"/>
              <a:ext cx="36513" cy="3651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03" name="Shape 367"/>
            <p:cNvSpPr/>
            <p:nvPr/>
          </p:nvSpPr>
          <p:spPr>
            <a:xfrm flipH="1" flipV="1">
              <a:off x="898556" y="1166893"/>
              <a:ext cx="278312" cy="22290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04" name="Shape 368"/>
            <p:cNvSpPr/>
            <p:nvPr/>
          </p:nvSpPr>
          <p:spPr>
            <a:xfrm flipH="1" flipV="1">
              <a:off x="459629" y="1274644"/>
              <a:ext cx="710080" cy="15980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05" name="Shape 369"/>
            <p:cNvSpPr/>
            <p:nvPr/>
          </p:nvSpPr>
          <p:spPr>
            <a:xfrm rot="9642982">
              <a:off x="1935448" y="3654040"/>
              <a:ext cx="103186" cy="1079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06" name="Shape 370"/>
            <p:cNvSpPr/>
            <p:nvPr/>
          </p:nvSpPr>
          <p:spPr>
            <a:xfrm rot="9642982">
              <a:off x="1897346" y="3506402"/>
              <a:ext cx="79374" cy="793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07" name="Shape 371"/>
            <p:cNvSpPr/>
            <p:nvPr/>
          </p:nvSpPr>
          <p:spPr>
            <a:xfrm rot="9642982">
              <a:off x="1833848" y="3357179"/>
              <a:ext cx="103186" cy="1079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08" name="Shape 372"/>
            <p:cNvSpPr/>
            <p:nvPr/>
          </p:nvSpPr>
          <p:spPr>
            <a:xfrm rot="9642982">
              <a:off x="1795746" y="3198427"/>
              <a:ext cx="79374" cy="777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510" name="矩形 142"/>
          <p:cNvSpPr txBox="1"/>
          <p:nvPr/>
        </p:nvSpPr>
        <p:spPr>
          <a:xfrm>
            <a:off x="6694725" y="6703038"/>
            <a:ext cx="3669348"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600">
                <a:solidFill>
                  <a:srgbClr val="FFFFFF"/>
                </a:solidFill>
                <a:latin typeface="微软雅黑 Light"/>
                <a:ea typeface="微软雅黑 Light"/>
                <a:cs typeface="微软雅黑 Light"/>
                <a:sym typeface="微软雅黑 Light"/>
              </a:defRPr>
            </a:lvl1pPr>
          </a:lstStyle>
          <a:p>
            <a:r>
              <a:t>Part Two</a:t>
            </a:r>
          </a:p>
        </p:txBody>
      </p:sp>
      <p:sp>
        <p:nvSpPr>
          <p:cNvPr id="511" name="Related Works"/>
          <p:cNvSpPr txBox="1"/>
          <p:nvPr/>
        </p:nvSpPr>
        <p:spPr>
          <a:xfrm>
            <a:off x="12349056" y="5139455"/>
            <a:ext cx="7681839" cy="140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200000"/>
              </a:lnSpc>
              <a:defRPr sz="8600" b="1">
                <a:latin typeface="+mj-lt"/>
                <a:ea typeface="+mj-ea"/>
                <a:cs typeface="+mj-cs"/>
                <a:sym typeface="Helvetica"/>
              </a:defRPr>
            </a:lvl1pPr>
          </a:lstStyle>
          <a:p>
            <a:r>
              <a:t>Related Works</a:t>
            </a:r>
          </a:p>
        </p:txBody>
      </p:sp>
      <p:sp>
        <p:nvSpPr>
          <p:cNvPr id="512" name="最终版"/>
          <p:cNvSpPr/>
          <p:nvPr/>
        </p:nvSpPr>
        <p:spPr>
          <a:xfrm>
            <a:off x="7736806" y="4861903"/>
            <a:ext cx="1585185" cy="15851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moveTo>
                  <a:pt x="10800" y="2377"/>
                </a:moveTo>
                <a:lnTo>
                  <a:pt x="12757" y="8229"/>
                </a:lnTo>
                <a:lnTo>
                  <a:pt x="18845" y="8229"/>
                </a:lnTo>
                <a:lnTo>
                  <a:pt x="13939" y="11923"/>
                </a:lnTo>
                <a:lnTo>
                  <a:pt x="15873" y="17710"/>
                </a:lnTo>
                <a:lnTo>
                  <a:pt x="10800" y="14219"/>
                </a:lnTo>
                <a:lnTo>
                  <a:pt x="5727" y="17710"/>
                </a:lnTo>
                <a:lnTo>
                  <a:pt x="7661" y="11923"/>
                </a:lnTo>
                <a:lnTo>
                  <a:pt x="2755" y="8229"/>
                </a:lnTo>
                <a:lnTo>
                  <a:pt x="8845" y="8229"/>
                </a:lnTo>
                <a:lnTo>
                  <a:pt x="10800" y="2377"/>
                </a:lnTo>
                <a:close/>
              </a:path>
            </a:pathLst>
          </a:custGeom>
          <a:solidFill>
            <a:srgbClr val="FFFFFF"/>
          </a:solidFill>
          <a:ln w="25400">
            <a:solidFill>
              <a:schemeClr val="accent1"/>
            </a:solidFill>
          </a:ln>
        </p:spPr>
        <p:txBody>
          <a:bodyPr lIns="0" tIns="0" rIns="0" bIns="0" anchor="ct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 name="组合 2"/>
          <p:cNvGrpSpPr/>
          <p:nvPr/>
        </p:nvGrpSpPr>
        <p:grpSpPr>
          <a:xfrm>
            <a:off x="18934112" y="7094538"/>
            <a:ext cx="6948487" cy="7305676"/>
            <a:chOff x="0" y="0"/>
            <a:chExt cx="6948486" cy="7305675"/>
          </a:xfrm>
        </p:grpSpPr>
        <p:sp>
          <p:nvSpPr>
            <p:cNvPr id="514" name="Shape 304"/>
            <p:cNvSpPr/>
            <p:nvPr/>
          </p:nvSpPr>
          <p:spPr>
            <a:xfrm rot="17944052">
              <a:off x="6165053" y="327820"/>
              <a:ext cx="92074" cy="904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15" name="Shape 305"/>
            <p:cNvSpPr/>
            <p:nvPr/>
          </p:nvSpPr>
          <p:spPr>
            <a:xfrm rot="17944052">
              <a:off x="4060823" y="1597025"/>
              <a:ext cx="36512" cy="3651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16" name="Shape 306"/>
            <p:cNvSpPr/>
            <p:nvPr/>
          </p:nvSpPr>
          <p:spPr>
            <a:xfrm rot="17944052">
              <a:off x="4905370" y="1268416"/>
              <a:ext cx="193671" cy="193671"/>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17" name="Shape 307"/>
            <p:cNvSpPr/>
            <p:nvPr/>
          </p:nvSpPr>
          <p:spPr>
            <a:xfrm rot="17944052">
              <a:off x="6449214" y="1016796"/>
              <a:ext cx="147634" cy="146048"/>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18" name="Shape 308"/>
            <p:cNvSpPr/>
            <p:nvPr/>
          </p:nvSpPr>
          <p:spPr>
            <a:xfrm rot="17944052">
              <a:off x="5020466" y="2221707"/>
              <a:ext cx="82549" cy="8096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19" name="Shape 309"/>
            <p:cNvSpPr/>
            <p:nvPr/>
          </p:nvSpPr>
          <p:spPr>
            <a:xfrm rot="17944052">
              <a:off x="5683246" y="3224214"/>
              <a:ext cx="146047" cy="146048"/>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20" name="Shape 310"/>
            <p:cNvSpPr/>
            <p:nvPr/>
          </p:nvSpPr>
          <p:spPr>
            <a:xfrm rot="17944052">
              <a:off x="6559548" y="2208213"/>
              <a:ext cx="90487" cy="904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21" name="Shape 311"/>
            <p:cNvSpPr/>
            <p:nvPr/>
          </p:nvSpPr>
          <p:spPr>
            <a:xfrm rot="17944052">
              <a:off x="4793454" y="842171"/>
              <a:ext cx="82548" cy="809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22" name="Shape 312"/>
            <p:cNvSpPr/>
            <p:nvPr/>
          </p:nvSpPr>
          <p:spPr>
            <a:xfrm flipH="1">
              <a:off x="5084761" y="1109661"/>
              <a:ext cx="1406526" cy="23812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23" name="Shape 313"/>
            <p:cNvSpPr/>
            <p:nvPr/>
          </p:nvSpPr>
          <p:spPr>
            <a:xfrm rot="17944052">
              <a:off x="6138859" y="300040"/>
              <a:ext cx="146046" cy="146047"/>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24" name="Shape 314"/>
            <p:cNvSpPr/>
            <p:nvPr/>
          </p:nvSpPr>
          <p:spPr>
            <a:xfrm flipH="1" flipV="1">
              <a:off x="5068888" y="1396999"/>
              <a:ext cx="1493838" cy="83026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25" name="Shape 315"/>
            <p:cNvSpPr/>
            <p:nvPr/>
          </p:nvSpPr>
          <p:spPr>
            <a:xfrm flipV="1">
              <a:off x="4071936" y="1368424"/>
              <a:ext cx="850900" cy="24288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26" name="Shape 316"/>
            <p:cNvSpPr/>
            <p:nvPr/>
          </p:nvSpPr>
          <p:spPr>
            <a:xfrm flipH="1" flipV="1">
              <a:off x="4997450" y="1317625"/>
              <a:ext cx="65088" cy="93503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27" name="Shape 317"/>
            <p:cNvSpPr/>
            <p:nvPr/>
          </p:nvSpPr>
          <p:spPr>
            <a:xfrm flipH="1" flipV="1">
              <a:off x="4846637" y="919161"/>
              <a:ext cx="900113" cy="238442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28" name="Shape 318"/>
            <p:cNvSpPr/>
            <p:nvPr/>
          </p:nvSpPr>
          <p:spPr>
            <a:xfrm flipH="1">
              <a:off x="4991100" y="374649"/>
              <a:ext cx="1216026" cy="98742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29" name="Shape 319"/>
            <p:cNvSpPr/>
            <p:nvPr/>
          </p:nvSpPr>
          <p:spPr>
            <a:xfrm flipV="1">
              <a:off x="6592887" y="-1"/>
              <a:ext cx="355600" cy="220980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30" name="Shape 320"/>
            <p:cNvSpPr/>
            <p:nvPr/>
          </p:nvSpPr>
          <p:spPr>
            <a:xfrm rot="21342982">
              <a:off x="2657473" y="5930899"/>
              <a:ext cx="92074"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31" name="Shape 321"/>
            <p:cNvSpPr/>
            <p:nvPr/>
          </p:nvSpPr>
          <p:spPr>
            <a:xfrm rot="21342982">
              <a:off x="1112834" y="5416547"/>
              <a:ext cx="192084" cy="19208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32" name="Shape 322"/>
            <p:cNvSpPr/>
            <p:nvPr/>
          </p:nvSpPr>
          <p:spPr>
            <a:xfrm rot="21342982">
              <a:off x="2201859" y="6557960"/>
              <a:ext cx="146048" cy="14604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33" name="Shape 323"/>
            <p:cNvSpPr/>
            <p:nvPr/>
          </p:nvSpPr>
          <p:spPr>
            <a:xfrm rot="21342982">
              <a:off x="452435" y="6015036"/>
              <a:ext cx="80962" cy="809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34" name="Shape 324"/>
            <p:cNvSpPr/>
            <p:nvPr/>
          </p:nvSpPr>
          <p:spPr>
            <a:xfrm rot="21342982">
              <a:off x="4070346" y="6692897"/>
              <a:ext cx="193671" cy="193671"/>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35" name="Shape 325"/>
            <p:cNvSpPr/>
            <p:nvPr/>
          </p:nvSpPr>
          <p:spPr>
            <a:xfrm rot="21342982">
              <a:off x="1479548" y="5067298"/>
              <a:ext cx="82549" cy="809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36" name="Shape 326"/>
            <p:cNvSpPr/>
            <p:nvPr/>
          </p:nvSpPr>
          <p:spPr>
            <a:xfrm flipH="1" flipV="1">
              <a:off x="1270001" y="5570537"/>
              <a:ext cx="971550" cy="10445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37" name="Shape 327"/>
            <p:cNvSpPr/>
            <p:nvPr/>
          </p:nvSpPr>
          <p:spPr>
            <a:xfrm rot="21342982">
              <a:off x="2630484" y="5903910"/>
              <a:ext cx="146048" cy="146047"/>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38" name="Shape 328"/>
            <p:cNvSpPr/>
            <p:nvPr/>
          </p:nvSpPr>
          <p:spPr>
            <a:xfrm flipH="1" flipV="1">
              <a:off x="1219200" y="5586412"/>
              <a:ext cx="128588" cy="170497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39" name="Shape 329"/>
            <p:cNvSpPr/>
            <p:nvPr/>
          </p:nvSpPr>
          <p:spPr>
            <a:xfrm>
              <a:off x="493711" y="4870449"/>
              <a:ext cx="669926" cy="57785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40" name="Shape 330"/>
            <p:cNvSpPr/>
            <p:nvPr/>
          </p:nvSpPr>
          <p:spPr>
            <a:xfrm flipV="1">
              <a:off x="501649" y="5483224"/>
              <a:ext cx="744538" cy="56832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41" name="Shape 331"/>
            <p:cNvSpPr/>
            <p:nvPr/>
          </p:nvSpPr>
          <p:spPr>
            <a:xfrm flipV="1">
              <a:off x="-1" y="5137150"/>
              <a:ext cx="1495425" cy="206375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42" name="Shape 332"/>
            <p:cNvSpPr/>
            <p:nvPr/>
          </p:nvSpPr>
          <p:spPr>
            <a:xfrm flipH="1">
              <a:off x="2713037" y="3968750"/>
              <a:ext cx="1176338" cy="201136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43" name="Shape 333"/>
            <p:cNvSpPr/>
            <p:nvPr/>
          </p:nvSpPr>
          <p:spPr>
            <a:xfrm flipH="1" flipV="1">
              <a:off x="1206500" y="5500688"/>
              <a:ext cx="1492251" cy="47466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44" name="Shape 334"/>
            <p:cNvSpPr/>
            <p:nvPr/>
          </p:nvSpPr>
          <p:spPr>
            <a:xfrm flipH="1" flipV="1">
              <a:off x="2713037" y="5976937"/>
              <a:ext cx="1384300" cy="76993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45" name="Shape 335"/>
            <p:cNvSpPr/>
            <p:nvPr/>
          </p:nvSpPr>
          <p:spPr>
            <a:xfrm rot="21342982">
              <a:off x="3867148" y="3886198"/>
              <a:ext cx="146047" cy="14604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548" name="Group 338"/>
            <p:cNvGrpSpPr/>
            <p:nvPr/>
          </p:nvGrpSpPr>
          <p:grpSpPr>
            <a:xfrm>
              <a:off x="2423621" y="3177685"/>
              <a:ext cx="156549" cy="156548"/>
              <a:chOff x="0" y="0"/>
              <a:chExt cx="156547" cy="156546"/>
            </a:xfrm>
          </p:grpSpPr>
          <p:sp>
            <p:nvSpPr>
              <p:cNvPr id="546" name="Shape 336"/>
              <p:cNvSpPr/>
              <p:nvPr/>
            </p:nvSpPr>
            <p:spPr>
              <a:xfrm rot="21342982">
                <a:off x="32238" y="32238"/>
                <a:ext cx="92074" cy="9207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47" name="Shape 337"/>
              <p:cNvSpPr/>
              <p:nvPr/>
            </p:nvSpPr>
            <p:spPr>
              <a:xfrm rot="21342982">
                <a:off x="5250" y="5250"/>
                <a:ext cx="146047" cy="146047"/>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549" name="Shape 339"/>
            <p:cNvSpPr/>
            <p:nvPr/>
          </p:nvSpPr>
          <p:spPr>
            <a:xfrm rot="21342982">
              <a:off x="5310185" y="2274886"/>
              <a:ext cx="82549" cy="825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50" name="Shape 340"/>
            <p:cNvSpPr/>
            <p:nvPr/>
          </p:nvSpPr>
          <p:spPr>
            <a:xfrm rot="21342982">
              <a:off x="3275010" y="2262186"/>
              <a:ext cx="92074"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51" name="Shape 341"/>
            <p:cNvSpPr/>
            <p:nvPr/>
          </p:nvSpPr>
          <p:spPr>
            <a:xfrm rot="21342982">
              <a:off x="3213098" y="3006724"/>
              <a:ext cx="90486"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52" name="Shape 342"/>
            <p:cNvSpPr/>
            <p:nvPr/>
          </p:nvSpPr>
          <p:spPr>
            <a:xfrm rot="21342982">
              <a:off x="2905124" y="3422649"/>
              <a:ext cx="80961" cy="825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53" name="Shape 343"/>
            <p:cNvSpPr/>
            <p:nvPr/>
          </p:nvSpPr>
          <p:spPr>
            <a:xfrm rot="21342982">
              <a:off x="5543548" y="2965447"/>
              <a:ext cx="146047" cy="14763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54" name="Shape 344"/>
            <p:cNvSpPr/>
            <p:nvPr/>
          </p:nvSpPr>
          <p:spPr>
            <a:xfrm rot="21342982">
              <a:off x="5284785" y="5410199"/>
              <a:ext cx="80962" cy="825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55" name="Shape 345"/>
            <p:cNvSpPr/>
            <p:nvPr/>
          </p:nvSpPr>
          <p:spPr>
            <a:xfrm rot="21342982">
              <a:off x="4327523" y="5811835"/>
              <a:ext cx="82549" cy="80962"/>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56" name="Shape 346"/>
            <p:cNvSpPr/>
            <p:nvPr/>
          </p:nvSpPr>
          <p:spPr>
            <a:xfrm rot="21342982">
              <a:off x="3414710" y="7067549"/>
              <a:ext cx="92074"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57" name="Shape 347"/>
            <p:cNvSpPr/>
            <p:nvPr/>
          </p:nvSpPr>
          <p:spPr>
            <a:xfrm rot="21342982">
              <a:off x="3213098" y="6240461"/>
              <a:ext cx="80961" cy="825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58" name="Shape 348"/>
            <p:cNvSpPr/>
            <p:nvPr/>
          </p:nvSpPr>
          <p:spPr>
            <a:xfrm rot="21342982">
              <a:off x="5665785" y="4262435"/>
              <a:ext cx="92074" cy="9048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59" name="Shape 349"/>
            <p:cNvSpPr/>
            <p:nvPr/>
          </p:nvSpPr>
          <p:spPr>
            <a:xfrm flipH="1">
              <a:off x="4179887" y="5872162"/>
              <a:ext cx="184150" cy="84931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60" name="Shape 350"/>
            <p:cNvSpPr/>
            <p:nvPr/>
          </p:nvSpPr>
          <p:spPr>
            <a:xfrm flipH="1">
              <a:off x="4152900" y="4349750"/>
              <a:ext cx="1543050" cy="247015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61" name="Shape 351"/>
            <p:cNvSpPr/>
            <p:nvPr/>
          </p:nvSpPr>
          <p:spPr>
            <a:xfrm flipH="1">
              <a:off x="4214811" y="5453062"/>
              <a:ext cx="1112839" cy="129381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62" name="Shape 352"/>
            <p:cNvSpPr/>
            <p:nvPr/>
          </p:nvSpPr>
          <p:spPr>
            <a:xfrm>
              <a:off x="3349625" y="4848224"/>
              <a:ext cx="785813" cy="192563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63" name="Shape 353"/>
            <p:cNvSpPr/>
            <p:nvPr/>
          </p:nvSpPr>
          <p:spPr>
            <a:xfrm rot="21342982">
              <a:off x="3322635" y="4825998"/>
              <a:ext cx="90487" cy="904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64" name="Shape 354"/>
            <p:cNvSpPr/>
            <p:nvPr/>
          </p:nvSpPr>
          <p:spPr>
            <a:xfrm flipV="1">
              <a:off x="3459162" y="6769101"/>
              <a:ext cx="736601" cy="35718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65" name="Shape 355"/>
            <p:cNvSpPr/>
            <p:nvPr/>
          </p:nvSpPr>
          <p:spPr>
            <a:xfrm>
              <a:off x="3975100" y="3981450"/>
              <a:ext cx="211138" cy="283686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66" name="Shape 356"/>
            <p:cNvSpPr/>
            <p:nvPr/>
          </p:nvSpPr>
          <p:spPr>
            <a:xfrm rot="21342982">
              <a:off x="3344860" y="6315073"/>
              <a:ext cx="122236" cy="123822"/>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67" name="Shape 357"/>
            <p:cNvSpPr/>
            <p:nvPr/>
          </p:nvSpPr>
          <p:spPr>
            <a:xfrm rot="21342982">
              <a:off x="3481384" y="6383335"/>
              <a:ext cx="146047" cy="146047"/>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68" name="Shape 358"/>
            <p:cNvSpPr/>
            <p:nvPr/>
          </p:nvSpPr>
          <p:spPr>
            <a:xfrm flipV="1">
              <a:off x="1379536" y="6388100"/>
              <a:ext cx="2039938" cy="9175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69" name="Shape 359"/>
            <p:cNvSpPr/>
            <p:nvPr/>
          </p:nvSpPr>
          <p:spPr>
            <a:xfrm flipH="1">
              <a:off x="3943350" y="3063875"/>
              <a:ext cx="1652588" cy="89693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70" name="Shape 360"/>
            <p:cNvSpPr/>
            <p:nvPr/>
          </p:nvSpPr>
          <p:spPr>
            <a:xfrm flipH="1">
              <a:off x="3943350" y="2370137"/>
              <a:ext cx="1370012" cy="15906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71" name="Shape 361"/>
            <p:cNvSpPr/>
            <p:nvPr/>
          </p:nvSpPr>
          <p:spPr>
            <a:xfrm>
              <a:off x="3282949" y="3082924"/>
              <a:ext cx="661988" cy="87788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72" name="Shape 362"/>
            <p:cNvSpPr/>
            <p:nvPr/>
          </p:nvSpPr>
          <p:spPr>
            <a:xfrm>
              <a:off x="3321049" y="2339975"/>
              <a:ext cx="627064" cy="16668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73" name="Shape 363"/>
            <p:cNvSpPr/>
            <p:nvPr/>
          </p:nvSpPr>
          <p:spPr>
            <a:xfrm>
              <a:off x="2552699" y="3297236"/>
              <a:ext cx="1439862" cy="65881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74" name="Shape 364"/>
            <p:cNvSpPr/>
            <p:nvPr/>
          </p:nvSpPr>
          <p:spPr>
            <a:xfrm flipH="1">
              <a:off x="2708275" y="3490911"/>
              <a:ext cx="239713" cy="242570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75" name="Shape 365"/>
            <p:cNvSpPr/>
            <p:nvPr/>
          </p:nvSpPr>
          <p:spPr>
            <a:xfrm rot="21342982">
              <a:off x="2744785" y="3346448"/>
              <a:ext cx="123823" cy="12382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76" name="Shape 366"/>
            <p:cNvSpPr/>
            <p:nvPr/>
          </p:nvSpPr>
          <p:spPr>
            <a:xfrm rot="21342982">
              <a:off x="4391024" y="7159625"/>
              <a:ext cx="36512" cy="3651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77" name="Shape 367"/>
            <p:cNvSpPr/>
            <p:nvPr/>
          </p:nvSpPr>
          <p:spPr>
            <a:xfrm>
              <a:off x="4190999" y="6873875"/>
              <a:ext cx="211138" cy="28733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78" name="Shape 368"/>
            <p:cNvSpPr/>
            <p:nvPr/>
          </p:nvSpPr>
          <p:spPr>
            <a:xfrm>
              <a:off x="4221161" y="6834187"/>
              <a:ext cx="644526" cy="33813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79" name="Shape 369"/>
            <p:cNvSpPr/>
            <p:nvPr/>
          </p:nvSpPr>
          <p:spPr>
            <a:xfrm rot="21342982">
              <a:off x="3956048" y="4381499"/>
              <a:ext cx="103186" cy="1079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80" name="Shape 370"/>
            <p:cNvSpPr/>
            <p:nvPr/>
          </p:nvSpPr>
          <p:spPr>
            <a:xfrm rot="21342982">
              <a:off x="3984624" y="4570411"/>
              <a:ext cx="79374" cy="777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81" name="Shape 371"/>
            <p:cNvSpPr/>
            <p:nvPr/>
          </p:nvSpPr>
          <p:spPr>
            <a:xfrm rot="21342982">
              <a:off x="3981448" y="4692648"/>
              <a:ext cx="103186" cy="106360"/>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82" name="Shape 372"/>
            <p:cNvSpPr/>
            <p:nvPr/>
          </p:nvSpPr>
          <p:spPr>
            <a:xfrm rot="21342982">
              <a:off x="4006849" y="4879974"/>
              <a:ext cx="77786" cy="7937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grpSp>
        <p:nvGrpSpPr>
          <p:cNvPr id="652" name="组合 1"/>
          <p:cNvGrpSpPr/>
          <p:nvPr/>
        </p:nvGrpSpPr>
        <p:grpSpPr>
          <a:xfrm>
            <a:off x="-570431" y="-1471759"/>
            <a:ext cx="5280173" cy="8273537"/>
            <a:chOff x="0" y="0"/>
            <a:chExt cx="5280171" cy="8273535"/>
          </a:xfrm>
        </p:grpSpPr>
        <p:sp>
          <p:nvSpPr>
            <p:cNvPr id="584" name="Shape 304"/>
            <p:cNvSpPr/>
            <p:nvPr/>
          </p:nvSpPr>
          <p:spPr>
            <a:xfrm rot="6244052">
              <a:off x="859915" y="8139519"/>
              <a:ext cx="92074" cy="904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85" name="Shape 305"/>
            <p:cNvSpPr/>
            <p:nvPr/>
          </p:nvSpPr>
          <p:spPr>
            <a:xfrm rot="6244052">
              <a:off x="2627594" y="6422637"/>
              <a:ext cx="36513" cy="3651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86" name="Shape 306"/>
            <p:cNvSpPr/>
            <p:nvPr/>
          </p:nvSpPr>
          <p:spPr>
            <a:xfrm rot="6244052">
              <a:off x="1733044" y="6821892"/>
              <a:ext cx="192085" cy="193671"/>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87" name="Shape 307"/>
            <p:cNvSpPr/>
            <p:nvPr/>
          </p:nvSpPr>
          <p:spPr>
            <a:xfrm rot="6244052">
              <a:off x="348744" y="7518806"/>
              <a:ext cx="146047" cy="14763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88" name="Shape 308"/>
            <p:cNvSpPr/>
            <p:nvPr/>
          </p:nvSpPr>
          <p:spPr>
            <a:xfrm rot="6244052">
              <a:off x="1486978" y="6042430"/>
              <a:ext cx="82549" cy="8096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89" name="Shape 309"/>
            <p:cNvSpPr/>
            <p:nvPr/>
          </p:nvSpPr>
          <p:spPr>
            <a:xfrm rot="6244052">
              <a:off x="527337" y="5189149"/>
              <a:ext cx="146047" cy="14604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90" name="Shape 310"/>
            <p:cNvSpPr/>
            <p:nvPr/>
          </p:nvSpPr>
          <p:spPr>
            <a:xfrm rot="6244052">
              <a:off x="9809" y="6441687"/>
              <a:ext cx="92073"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91" name="Shape 311"/>
            <p:cNvSpPr/>
            <p:nvPr/>
          </p:nvSpPr>
          <p:spPr>
            <a:xfrm rot="6244052">
              <a:off x="2067209" y="7300525"/>
              <a:ext cx="80961" cy="809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92" name="Shape 312"/>
            <p:cNvSpPr/>
            <p:nvPr/>
          </p:nvSpPr>
          <p:spPr>
            <a:xfrm flipV="1">
              <a:off x="448787" y="6968371"/>
              <a:ext cx="1298500" cy="59445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93" name="Shape 313"/>
            <p:cNvSpPr/>
            <p:nvPr/>
          </p:nvSpPr>
          <p:spPr>
            <a:xfrm rot="6244052">
              <a:off x="832932" y="8110942"/>
              <a:ext cx="146047" cy="147635"/>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594" name="Shape 314"/>
            <p:cNvSpPr/>
            <p:nvPr/>
          </p:nvSpPr>
          <p:spPr>
            <a:xfrm>
              <a:off x="88150" y="6490399"/>
              <a:ext cx="1657824" cy="41534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95" name="Shape 315"/>
            <p:cNvSpPr/>
            <p:nvPr/>
          </p:nvSpPr>
          <p:spPr>
            <a:xfrm flipH="1">
              <a:off x="1906759" y="6442073"/>
              <a:ext cx="759044" cy="45484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96" name="Shape 316"/>
            <p:cNvSpPr/>
            <p:nvPr/>
          </p:nvSpPr>
          <p:spPr>
            <a:xfrm>
              <a:off x="1535943" y="6085068"/>
              <a:ext cx="305286" cy="88786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97" name="Shape 317"/>
            <p:cNvSpPr/>
            <p:nvPr/>
          </p:nvSpPr>
          <p:spPr>
            <a:xfrm>
              <a:off x="610569" y="5240072"/>
              <a:ext cx="1487698" cy="206826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98" name="Shape 318"/>
            <p:cNvSpPr/>
            <p:nvPr/>
          </p:nvSpPr>
          <p:spPr>
            <a:xfrm flipV="1">
              <a:off x="918511" y="6925007"/>
              <a:ext cx="919438" cy="12669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599" name="Shape 320"/>
            <p:cNvSpPr/>
            <p:nvPr/>
          </p:nvSpPr>
          <p:spPr>
            <a:xfrm rot="9642982">
              <a:off x="2811746" y="1836353"/>
              <a:ext cx="92074"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00" name="Shape 321"/>
            <p:cNvSpPr/>
            <p:nvPr/>
          </p:nvSpPr>
          <p:spPr>
            <a:xfrm rot="9642982">
              <a:off x="4316702" y="1841117"/>
              <a:ext cx="192083" cy="19208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01" name="Shape 322"/>
            <p:cNvSpPr/>
            <p:nvPr/>
          </p:nvSpPr>
          <p:spPr>
            <a:xfrm rot="9642982">
              <a:off x="3030824" y="1066416"/>
              <a:ext cx="146047" cy="14604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02" name="Shape 323"/>
            <p:cNvSpPr/>
            <p:nvPr/>
          </p:nvSpPr>
          <p:spPr>
            <a:xfrm rot="9642982">
              <a:off x="4919946" y="1183889"/>
              <a:ext cx="80962" cy="8096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03" name="Shape 324"/>
            <p:cNvSpPr/>
            <p:nvPr/>
          </p:nvSpPr>
          <p:spPr>
            <a:xfrm rot="9642982">
              <a:off x="1138527" y="1379156"/>
              <a:ext cx="193670" cy="193671"/>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04" name="Shape 325"/>
            <p:cNvSpPr/>
            <p:nvPr/>
          </p:nvSpPr>
          <p:spPr>
            <a:xfrm rot="9642982">
              <a:off x="4183346" y="2363403"/>
              <a:ext cx="82550" cy="80961"/>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05" name="Shape 326"/>
            <p:cNvSpPr/>
            <p:nvPr/>
          </p:nvSpPr>
          <p:spPr>
            <a:xfrm>
              <a:off x="3133060" y="1141646"/>
              <a:ext cx="1208392" cy="75599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06" name="Shape 327"/>
            <p:cNvSpPr/>
            <p:nvPr/>
          </p:nvSpPr>
          <p:spPr>
            <a:xfrm rot="9642982">
              <a:off x="2784762" y="1809366"/>
              <a:ext cx="146047" cy="1460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07" name="Shape 328"/>
            <p:cNvSpPr/>
            <p:nvPr/>
          </p:nvSpPr>
          <p:spPr>
            <a:xfrm>
              <a:off x="3823374" y="257846"/>
              <a:ext cx="564363" cy="161554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08" name="Shape 329"/>
            <p:cNvSpPr/>
            <p:nvPr/>
          </p:nvSpPr>
          <p:spPr>
            <a:xfrm flipH="1" flipV="1">
              <a:off x="4483516" y="1994801"/>
              <a:ext cx="796656" cy="38477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09" name="Shape 330"/>
            <p:cNvSpPr/>
            <p:nvPr/>
          </p:nvSpPr>
          <p:spPr>
            <a:xfrm flipH="1">
              <a:off x="4387049" y="1236920"/>
              <a:ext cx="572076" cy="74166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10" name="Shape 331"/>
            <p:cNvSpPr/>
            <p:nvPr/>
          </p:nvSpPr>
          <p:spPr>
            <a:xfrm flipH="1">
              <a:off x="4226653" y="-1"/>
              <a:ext cx="910332" cy="23804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11" name="Shape 332"/>
            <p:cNvSpPr/>
            <p:nvPr/>
          </p:nvSpPr>
          <p:spPr>
            <a:xfrm flipV="1">
              <a:off x="2225299" y="1877139"/>
              <a:ext cx="615677" cy="224728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12" name="Shape 333"/>
            <p:cNvSpPr/>
            <p:nvPr/>
          </p:nvSpPr>
          <p:spPr>
            <a:xfrm>
              <a:off x="2858290" y="1875624"/>
              <a:ext cx="1564256" cy="7226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13" name="Shape 334"/>
            <p:cNvSpPr/>
            <p:nvPr/>
          </p:nvSpPr>
          <p:spPr>
            <a:xfrm>
              <a:off x="1308528" y="1488858"/>
              <a:ext cx="1536406" cy="38542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14" name="Shape 335"/>
            <p:cNvSpPr/>
            <p:nvPr/>
          </p:nvSpPr>
          <p:spPr>
            <a:xfrm rot="9642982">
              <a:off x="2106899" y="4074729"/>
              <a:ext cx="146047" cy="146048"/>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nvGrpSpPr>
            <p:cNvPr id="617" name="Group 338"/>
            <p:cNvGrpSpPr/>
            <p:nvPr/>
          </p:nvGrpSpPr>
          <p:grpSpPr>
            <a:xfrm>
              <a:off x="3658505" y="4361098"/>
              <a:ext cx="186084" cy="186084"/>
              <a:chOff x="0" y="0"/>
              <a:chExt cx="186083" cy="186083"/>
            </a:xfrm>
          </p:grpSpPr>
          <p:sp>
            <p:nvSpPr>
              <p:cNvPr id="615" name="Shape 336"/>
              <p:cNvSpPr/>
              <p:nvPr/>
            </p:nvSpPr>
            <p:spPr>
              <a:xfrm rot="9642982">
                <a:off x="47004" y="47003"/>
                <a:ext cx="92074"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16" name="Shape 337"/>
              <p:cNvSpPr/>
              <p:nvPr/>
            </p:nvSpPr>
            <p:spPr>
              <a:xfrm rot="9642982">
                <a:off x="20018" y="20018"/>
                <a:ext cx="146047" cy="146047"/>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618" name="Shape 339"/>
            <p:cNvSpPr/>
            <p:nvPr/>
          </p:nvSpPr>
          <p:spPr>
            <a:xfrm rot="9642982">
              <a:off x="1200434" y="6057515"/>
              <a:ext cx="82550" cy="80962"/>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19" name="Shape 340"/>
            <p:cNvSpPr/>
            <p:nvPr/>
          </p:nvSpPr>
          <p:spPr>
            <a:xfrm rot="9642982">
              <a:off x="3164172" y="5528878"/>
              <a:ext cx="92073" cy="904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20" name="Shape 341"/>
            <p:cNvSpPr/>
            <p:nvPr/>
          </p:nvSpPr>
          <p:spPr>
            <a:xfrm rot="9642982">
              <a:off x="3021296" y="4795453"/>
              <a:ext cx="90487" cy="904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21" name="Shape 342"/>
            <p:cNvSpPr/>
            <p:nvPr/>
          </p:nvSpPr>
          <p:spPr>
            <a:xfrm rot="9642982">
              <a:off x="3227671" y="4327140"/>
              <a:ext cx="80962" cy="825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22" name="Shape 343"/>
            <p:cNvSpPr/>
            <p:nvPr/>
          </p:nvSpPr>
          <p:spPr>
            <a:xfrm rot="9642982">
              <a:off x="732124" y="5401879"/>
              <a:ext cx="146047" cy="14604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23" name="Shape 344"/>
            <p:cNvSpPr/>
            <p:nvPr/>
          </p:nvSpPr>
          <p:spPr>
            <a:xfrm rot="9642982">
              <a:off x="414621" y="3023803"/>
              <a:ext cx="80962" cy="825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24" name="Shape 345"/>
            <p:cNvSpPr/>
            <p:nvPr/>
          </p:nvSpPr>
          <p:spPr>
            <a:xfrm rot="9642982">
              <a:off x="1238535" y="2380865"/>
              <a:ext cx="82549" cy="80962"/>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25" name="Shape 346"/>
            <p:cNvSpPr/>
            <p:nvPr/>
          </p:nvSpPr>
          <p:spPr>
            <a:xfrm rot="9642982">
              <a:off x="1787809" y="936239"/>
              <a:ext cx="92074"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26" name="Shape 347"/>
            <p:cNvSpPr/>
            <p:nvPr/>
          </p:nvSpPr>
          <p:spPr>
            <a:xfrm rot="9642982">
              <a:off x="2200559" y="1685540"/>
              <a:ext cx="80962" cy="825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27" name="Shape 348"/>
            <p:cNvSpPr/>
            <p:nvPr/>
          </p:nvSpPr>
          <p:spPr>
            <a:xfrm rot="9642982">
              <a:off x="332072" y="4222364"/>
              <a:ext cx="92073"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28" name="Shape 349"/>
            <p:cNvSpPr/>
            <p:nvPr/>
          </p:nvSpPr>
          <p:spPr>
            <a:xfrm flipH="1" flipV="1">
              <a:off x="1239783" y="1533301"/>
              <a:ext cx="41945" cy="86803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29" name="Shape 350"/>
            <p:cNvSpPr/>
            <p:nvPr/>
          </p:nvSpPr>
          <p:spPr>
            <a:xfrm flipV="1">
              <a:off x="382743" y="1439036"/>
              <a:ext cx="851151" cy="278535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30" name="Shape 351"/>
            <p:cNvSpPr/>
            <p:nvPr/>
          </p:nvSpPr>
          <p:spPr>
            <a:xfrm flipV="1">
              <a:off x="451784" y="1525468"/>
              <a:ext cx="740056" cy="153775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31" name="Shape 352"/>
            <p:cNvSpPr/>
            <p:nvPr/>
          </p:nvSpPr>
          <p:spPr>
            <a:xfrm flipH="1" flipV="1">
              <a:off x="1255341" y="1485047"/>
              <a:ext cx="1257018" cy="165510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32" name="Shape 353"/>
            <p:cNvSpPr/>
            <p:nvPr/>
          </p:nvSpPr>
          <p:spPr>
            <a:xfrm rot="9642982">
              <a:off x="2446622" y="3079365"/>
              <a:ext cx="90487" cy="920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33" name="Shape 354"/>
            <p:cNvSpPr/>
            <p:nvPr/>
          </p:nvSpPr>
          <p:spPr>
            <a:xfrm flipH="1">
              <a:off x="1209991" y="956536"/>
              <a:ext cx="619054" cy="53566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34" name="Shape 355"/>
            <p:cNvSpPr/>
            <p:nvPr/>
          </p:nvSpPr>
          <p:spPr>
            <a:xfrm flipH="1" flipV="1">
              <a:off x="1202063" y="1448660"/>
              <a:ext cx="939711" cy="268514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35" name="Shape 356"/>
            <p:cNvSpPr/>
            <p:nvPr/>
          </p:nvSpPr>
          <p:spPr>
            <a:xfrm rot="9642982">
              <a:off x="2002123" y="1604579"/>
              <a:ext cx="122236" cy="12223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36" name="Shape 357"/>
            <p:cNvSpPr/>
            <p:nvPr/>
          </p:nvSpPr>
          <p:spPr>
            <a:xfrm rot="9642982">
              <a:off x="1835437" y="1563304"/>
              <a:ext cx="146048" cy="146047"/>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37" name="Shape 358"/>
            <p:cNvSpPr/>
            <p:nvPr/>
          </p:nvSpPr>
          <p:spPr>
            <a:xfrm flipH="1">
              <a:off x="2052429" y="252907"/>
              <a:ext cx="1732942" cy="141428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38" name="Shape 359"/>
            <p:cNvSpPr/>
            <p:nvPr/>
          </p:nvSpPr>
          <p:spPr>
            <a:xfrm flipV="1">
              <a:off x="806290" y="4152344"/>
              <a:ext cx="1364544" cy="129256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39" name="Shape 360"/>
            <p:cNvSpPr/>
            <p:nvPr/>
          </p:nvSpPr>
          <p:spPr>
            <a:xfrm flipV="1">
              <a:off x="1264520" y="4146784"/>
              <a:ext cx="911634" cy="189106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40" name="Shape 361"/>
            <p:cNvSpPr/>
            <p:nvPr/>
          </p:nvSpPr>
          <p:spPr>
            <a:xfrm flipH="1" flipV="1">
              <a:off x="2172634" y="4154738"/>
              <a:ext cx="867056" cy="67817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41" name="Shape 362"/>
            <p:cNvSpPr/>
            <p:nvPr/>
          </p:nvSpPr>
          <p:spPr>
            <a:xfrm flipH="1" flipV="1">
              <a:off x="2159042" y="4103310"/>
              <a:ext cx="1037116" cy="144778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42" name="Shape 363"/>
            <p:cNvSpPr/>
            <p:nvPr/>
          </p:nvSpPr>
          <p:spPr>
            <a:xfrm flipH="1" flipV="1">
              <a:off x="2135095" y="4155011"/>
              <a:ext cx="1562847" cy="26329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43" name="Shape 364"/>
            <p:cNvSpPr/>
            <p:nvPr/>
          </p:nvSpPr>
          <p:spPr>
            <a:xfrm flipH="1" flipV="1">
              <a:off x="2857287" y="1945082"/>
              <a:ext cx="396274" cy="240508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44" name="Shape 365"/>
            <p:cNvSpPr/>
            <p:nvPr/>
          </p:nvSpPr>
          <p:spPr>
            <a:xfrm rot="9642982">
              <a:off x="3361023" y="4328728"/>
              <a:ext cx="123823" cy="12382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45" name="Shape 366"/>
            <p:cNvSpPr/>
            <p:nvPr/>
          </p:nvSpPr>
          <p:spPr>
            <a:xfrm rot="9642982">
              <a:off x="874995" y="1141026"/>
              <a:ext cx="36513" cy="36512"/>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46" name="Shape 367"/>
            <p:cNvSpPr/>
            <p:nvPr/>
          </p:nvSpPr>
          <p:spPr>
            <a:xfrm flipH="1" flipV="1">
              <a:off x="898556" y="1166893"/>
              <a:ext cx="278312" cy="22290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47" name="Shape 368"/>
            <p:cNvSpPr/>
            <p:nvPr/>
          </p:nvSpPr>
          <p:spPr>
            <a:xfrm flipH="1" flipV="1">
              <a:off x="459629" y="1274644"/>
              <a:ext cx="710080" cy="15980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pPr>
                <a:defRPr>
                  <a:solidFill>
                    <a:srgbClr val="FFFFFF"/>
                  </a:solidFill>
                </a:defRPr>
              </a:pPr>
              <a:endParaRPr/>
            </a:p>
          </p:txBody>
        </p:sp>
        <p:sp>
          <p:nvSpPr>
            <p:cNvPr id="648" name="Shape 369"/>
            <p:cNvSpPr/>
            <p:nvPr/>
          </p:nvSpPr>
          <p:spPr>
            <a:xfrm rot="9642982">
              <a:off x="1935448" y="3654040"/>
              <a:ext cx="103186" cy="1079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49" name="Shape 370"/>
            <p:cNvSpPr/>
            <p:nvPr/>
          </p:nvSpPr>
          <p:spPr>
            <a:xfrm rot="9642982">
              <a:off x="1897346" y="3506402"/>
              <a:ext cx="79374" cy="79374"/>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50" name="Shape 371"/>
            <p:cNvSpPr/>
            <p:nvPr/>
          </p:nvSpPr>
          <p:spPr>
            <a:xfrm rot="9642982">
              <a:off x="1833848" y="3357179"/>
              <a:ext cx="103186" cy="107948"/>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sp>
          <p:nvSpPr>
            <p:cNvPr id="651" name="Shape 372"/>
            <p:cNvSpPr/>
            <p:nvPr/>
          </p:nvSpPr>
          <p:spPr>
            <a:xfrm rot="9642982">
              <a:off x="1795746" y="3198427"/>
              <a:ext cx="79374" cy="77786"/>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defRPr>
              </a:pPr>
              <a:endParaRPr/>
            </a:p>
          </p:txBody>
        </p:sp>
      </p:grpSp>
      <p:sp>
        <p:nvSpPr>
          <p:cNvPr id="653" name="Photo-Realistic Single Image Super-Resolution Using a Generative Adversarial Network"/>
          <p:cNvSpPr txBox="1"/>
          <p:nvPr/>
        </p:nvSpPr>
        <p:spPr>
          <a:xfrm>
            <a:off x="4843133" y="1322701"/>
            <a:ext cx="12238755" cy="147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500">
                <a:latin typeface="+mj-lt"/>
                <a:ea typeface="+mj-ea"/>
                <a:cs typeface="+mj-cs"/>
                <a:sym typeface="Helvetica"/>
              </a:defRPr>
            </a:lvl1pPr>
          </a:lstStyle>
          <a:p>
            <a:r>
              <a:rPr dirty="0"/>
              <a:t>Photo-Realistic Single Image Super-Resolution </a:t>
            </a:r>
            <a:r>
              <a:rPr lang="en-US" altLang="zh-CN" dirty="0"/>
              <a:t>  </a:t>
            </a:r>
            <a:r>
              <a:rPr dirty="0"/>
              <a:t>Using a Generative Adversarial Network</a:t>
            </a:r>
          </a:p>
        </p:txBody>
      </p:sp>
      <p:pic>
        <p:nvPicPr>
          <p:cNvPr id="654" name="截屏2019-12-2923.31.45.png" descr="截屏2019-12-2923.31.45.png"/>
          <p:cNvPicPr>
            <a:picLocks noChangeAspect="1"/>
          </p:cNvPicPr>
          <p:nvPr/>
        </p:nvPicPr>
        <p:blipFill>
          <a:blip r:embed="rId3"/>
          <a:stretch>
            <a:fillRect/>
          </a:stretch>
        </p:blipFill>
        <p:spPr>
          <a:xfrm>
            <a:off x="3911025" y="3591446"/>
            <a:ext cx="15726408" cy="816204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9" name="组合 2"/>
          <p:cNvGrpSpPr/>
          <p:nvPr/>
        </p:nvGrpSpPr>
        <p:grpSpPr>
          <a:xfrm>
            <a:off x="18934111" y="7094537"/>
            <a:ext cx="6948490" cy="7305678"/>
            <a:chOff x="-1" y="0"/>
            <a:chExt cx="6948488" cy="7305676"/>
          </a:xfrm>
        </p:grpSpPr>
        <p:sp>
          <p:nvSpPr>
            <p:cNvPr id="170" name="Shape 304"/>
            <p:cNvSpPr/>
            <p:nvPr/>
          </p:nvSpPr>
          <p:spPr>
            <a:xfrm rot="17944052">
              <a:off x="6165053" y="327820"/>
              <a:ext cx="92075" cy="9048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171" name="Shape 305"/>
            <p:cNvSpPr/>
            <p:nvPr/>
          </p:nvSpPr>
          <p:spPr>
            <a:xfrm rot="17944052">
              <a:off x="4060823" y="1597025"/>
              <a:ext cx="36513" cy="3651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172" name="Shape 306"/>
            <p:cNvSpPr/>
            <p:nvPr/>
          </p:nvSpPr>
          <p:spPr>
            <a:xfrm rot="17944052">
              <a:off x="4905370" y="1268415"/>
              <a:ext cx="193673" cy="19367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173" name="Shape 307"/>
            <p:cNvSpPr/>
            <p:nvPr/>
          </p:nvSpPr>
          <p:spPr>
            <a:xfrm rot="17944052">
              <a:off x="6449214" y="1016796"/>
              <a:ext cx="147635" cy="146049"/>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174" name="Shape 308"/>
            <p:cNvSpPr/>
            <p:nvPr/>
          </p:nvSpPr>
          <p:spPr>
            <a:xfrm rot="17944052">
              <a:off x="5020466" y="2221706"/>
              <a:ext cx="82551" cy="8096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175" name="Shape 309"/>
            <p:cNvSpPr/>
            <p:nvPr/>
          </p:nvSpPr>
          <p:spPr>
            <a:xfrm rot="17944052">
              <a:off x="5683246" y="3224213"/>
              <a:ext cx="146049" cy="146049"/>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176" name="Shape 310"/>
            <p:cNvSpPr/>
            <p:nvPr/>
          </p:nvSpPr>
          <p:spPr>
            <a:xfrm rot="17944052">
              <a:off x="6559548" y="2208212"/>
              <a:ext cx="90489" cy="9048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177" name="Shape 311"/>
            <p:cNvSpPr/>
            <p:nvPr/>
          </p:nvSpPr>
          <p:spPr>
            <a:xfrm rot="17944052">
              <a:off x="4793455" y="842170"/>
              <a:ext cx="82549" cy="8096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178" name="Shape 312"/>
            <p:cNvSpPr/>
            <p:nvPr/>
          </p:nvSpPr>
          <p:spPr>
            <a:xfrm flipH="1">
              <a:off x="5084761" y="1109661"/>
              <a:ext cx="1406527" cy="23812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179" name="Shape 313"/>
            <p:cNvSpPr/>
            <p:nvPr/>
          </p:nvSpPr>
          <p:spPr>
            <a:xfrm rot="17944052">
              <a:off x="6138860" y="300039"/>
              <a:ext cx="146047" cy="1460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180" name="Shape 314"/>
            <p:cNvSpPr/>
            <p:nvPr/>
          </p:nvSpPr>
          <p:spPr>
            <a:xfrm flipH="1" flipV="1">
              <a:off x="5068888" y="1396999"/>
              <a:ext cx="1493839" cy="83026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181" name="Shape 315"/>
            <p:cNvSpPr/>
            <p:nvPr/>
          </p:nvSpPr>
          <p:spPr>
            <a:xfrm flipV="1">
              <a:off x="4071936" y="1368424"/>
              <a:ext cx="850901" cy="24288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182" name="Shape 316"/>
            <p:cNvSpPr/>
            <p:nvPr/>
          </p:nvSpPr>
          <p:spPr>
            <a:xfrm flipH="1" flipV="1">
              <a:off x="4997450" y="1317625"/>
              <a:ext cx="65089" cy="93503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183" name="Shape 317"/>
            <p:cNvSpPr/>
            <p:nvPr/>
          </p:nvSpPr>
          <p:spPr>
            <a:xfrm flipH="1" flipV="1">
              <a:off x="4846637" y="919161"/>
              <a:ext cx="900114" cy="238442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184" name="Shape 318"/>
            <p:cNvSpPr/>
            <p:nvPr/>
          </p:nvSpPr>
          <p:spPr>
            <a:xfrm flipH="1">
              <a:off x="4991100" y="374648"/>
              <a:ext cx="1216027" cy="98742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185" name="Shape 319"/>
            <p:cNvSpPr/>
            <p:nvPr/>
          </p:nvSpPr>
          <p:spPr>
            <a:xfrm flipV="1">
              <a:off x="6592887" y="-1"/>
              <a:ext cx="355601" cy="220980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186" name="Shape 320"/>
            <p:cNvSpPr/>
            <p:nvPr/>
          </p:nvSpPr>
          <p:spPr>
            <a:xfrm rot="21342982">
              <a:off x="2657473" y="5930899"/>
              <a:ext cx="92075"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187" name="Shape 321"/>
            <p:cNvSpPr/>
            <p:nvPr/>
          </p:nvSpPr>
          <p:spPr>
            <a:xfrm rot="21342982">
              <a:off x="1112834" y="5416547"/>
              <a:ext cx="192085" cy="19208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188" name="Shape 322"/>
            <p:cNvSpPr/>
            <p:nvPr/>
          </p:nvSpPr>
          <p:spPr>
            <a:xfrm rot="21342982">
              <a:off x="2201859" y="6557960"/>
              <a:ext cx="146049" cy="146049"/>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189" name="Shape 323"/>
            <p:cNvSpPr/>
            <p:nvPr/>
          </p:nvSpPr>
          <p:spPr>
            <a:xfrm rot="21342982">
              <a:off x="452435" y="6015036"/>
              <a:ext cx="80963" cy="8096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190" name="Shape 324"/>
            <p:cNvSpPr/>
            <p:nvPr/>
          </p:nvSpPr>
          <p:spPr>
            <a:xfrm rot="21342982">
              <a:off x="4070346" y="6692897"/>
              <a:ext cx="193673" cy="19367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191" name="Shape 325"/>
            <p:cNvSpPr/>
            <p:nvPr/>
          </p:nvSpPr>
          <p:spPr>
            <a:xfrm rot="21342982">
              <a:off x="1479548" y="5067298"/>
              <a:ext cx="82551" cy="8096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192" name="Shape 326"/>
            <p:cNvSpPr/>
            <p:nvPr/>
          </p:nvSpPr>
          <p:spPr>
            <a:xfrm flipH="1" flipV="1">
              <a:off x="1270001" y="5570537"/>
              <a:ext cx="971551" cy="104457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193" name="Shape 327"/>
            <p:cNvSpPr/>
            <p:nvPr/>
          </p:nvSpPr>
          <p:spPr>
            <a:xfrm rot="21342982">
              <a:off x="2630484" y="5903910"/>
              <a:ext cx="146049" cy="1460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194" name="Shape 328"/>
            <p:cNvSpPr/>
            <p:nvPr/>
          </p:nvSpPr>
          <p:spPr>
            <a:xfrm flipH="1" flipV="1">
              <a:off x="1219200" y="5586412"/>
              <a:ext cx="128589" cy="170497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195" name="Shape 329"/>
            <p:cNvSpPr/>
            <p:nvPr/>
          </p:nvSpPr>
          <p:spPr>
            <a:xfrm>
              <a:off x="493711" y="4870449"/>
              <a:ext cx="669927" cy="57785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196" name="Shape 330"/>
            <p:cNvSpPr/>
            <p:nvPr/>
          </p:nvSpPr>
          <p:spPr>
            <a:xfrm flipV="1">
              <a:off x="501649" y="5483224"/>
              <a:ext cx="744539" cy="56832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197" name="Shape 331"/>
            <p:cNvSpPr/>
            <p:nvPr/>
          </p:nvSpPr>
          <p:spPr>
            <a:xfrm flipV="1">
              <a:off x="-2" y="5137150"/>
              <a:ext cx="1495426" cy="206375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198" name="Shape 332"/>
            <p:cNvSpPr/>
            <p:nvPr/>
          </p:nvSpPr>
          <p:spPr>
            <a:xfrm flipH="1">
              <a:off x="2713037" y="3968750"/>
              <a:ext cx="1176339" cy="201136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199" name="Shape 333"/>
            <p:cNvSpPr/>
            <p:nvPr/>
          </p:nvSpPr>
          <p:spPr>
            <a:xfrm flipH="1" flipV="1">
              <a:off x="1206500" y="5500688"/>
              <a:ext cx="1492252" cy="47466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00" name="Shape 334"/>
            <p:cNvSpPr/>
            <p:nvPr/>
          </p:nvSpPr>
          <p:spPr>
            <a:xfrm flipH="1" flipV="1">
              <a:off x="2713037" y="5976937"/>
              <a:ext cx="1384301" cy="76994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01" name="Shape 335"/>
            <p:cNvSpPr/>
            <p:nvPr/>
          </p:nvSpPr>
          <p:spPr>
            <a:xfrm rot="21342982">
              <a:off x="3867148" y="3886198"/>
              <a:ext cx="146049" cy="146049"/>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grpSp>
          <p:nvGrpSpPr>
            <p:cNvPr id="204" name="Group 338"/>
            <p:cNvGrpSpPr/>
            <p:nvPr/>
          </p:nvGrpSpPr>
          <p:grpSpPr>
            <a:xfrm>
              <a:off x="2423620" y="3177684"/>
              <a:ext cx="156550" cy="156550"/>
              <a:chOff x="0" y="0"/>
              <a:chExt cx="156548" cy="156548"/>
            </a:xfrm>
          </p:grpSpPr>
          <p:sp>
            <p:nvSpPr>
              <p:cNvPr id="202" name="Shape 336"/>
              <p:cNvSpPr/>
              <p:nvPr/>
            </p:nvSpPr>
            <p:spPr>
              <a:xfrm rot="21342982">
                <a:off x="32238" y="32238"/>
                <a:ext cx="92077"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03" name="Shape 337"/>
              <p:cNvSpPr/>
              <p:nvPr/>
            </p:nvSpPr>
            <p:spPr>
              <a:xfrm rot="21342982">
                <a:off x="5250" y="5250"/>
                <a:ext cx="146049" cy="146049"/>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grpSp>
        <p:sp>
          <p:nvSpPr>
            <p:cNvPr id="205" name="Shape 339"/>
            <p:cNvSpPr/>
            <p:nvPr/>
          </p:nvSpPr>
          <p:spPr>
            <a:xfrm rot="21342982">
              <a:off x="5310185" y="2274886"/>
              <a:ext cx="82551" cy="825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06" name="Shape 340"/>
            <p:cNvSpPr/>
            <p:nvPr/>
          </p:nvSpPr>
          <p:spPr>
            <a:xfrm rot="21342982">
              <a:off x="3275010" y="2262186"/>
              <a:ext cx="92075"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07" name="Shape 341"/>
            <p:cNvSpPr/>
            <p:nvPr/>
          </p:nvSpPr>
          <p:spPr>
            <a:xfrm rot="21342982">
              <a:off x="3213098" y="3006724"/>
              <a:ext cx="90487"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08" name="Shape 342"/>
            <p:cNvSpPr/>
            <p:nvPr/>
          </p:nvSpPr>
          <p:spPr>
            <a:xfrm rot="21342982">
              <a:off x="2905124" y="3422649"/>
              <a:ext cx="80963" cy="82551"/>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09" name="Shape 343"/>
            <p:cNvSpPr/>
            <p:nvPr/>
          </p:nvSpPr>
          <p:spPr>
            <a:xfrm rot="21342982">
              <a:off x="5543548" y="2965447"/>
              <a:ext cx="146049" cy="14763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10" name="Shape 344"/>
            <p:cNvSpPr/>
            <p:nvPr/>
          </p:nvSpPr>
          <p:spPr>
            <a:xfrm rot="21342982">
              <a:off x="5284785" y="5410199"/>
              <a:ext cx="80963" cy="82551"/>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11" name="Shape 345"/>
            <p:cNvSpPr/>
            <p:nvPr/>
          </p:nvSpPr>
          <p:spPr>
            <a:xfrm rot="21342982">
              <a:off x="4327523" y="5811835"/>
              <a:ext cx="82551" cy="80963"/>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12" name="Shape 346"/>
            <p:cNvSpPr/>
            <p:nvPr/>
          </p:nvSpPr>
          <p:spPr>
            <a:xfrm rot="21342982">
              <a:off x="3414710" y="7067550"/>
              <a:ext cx="92075"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13" name="Shape 347"/>
            <p:cNvSpPr/>
            <p:nvPr/>
          </p:nvSpPr>
          <p:spPr>
            <a:xfrm rot="21342982">
              <a:off x="3213098" y="6240461"/>
              <a:ext cx="80963" cy="82551"/>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14" name="Shape 348"/>
            <p:cNvSpPr/>
            <p:nvPr/>
          </p:nvSpPr>
          <p:spPr>
            <a:xfrm rot="21342982">
              <a:off x="5665785" y="4262435"/>
              <a:ext cx="92075" cy="90489"/>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15" name="Shape 349"/>
            <p:cNvSpPr/>
            <p:nvPr/>
          </p:nvSpPr>
          <p:spPr>
            <a:xfrm flipH="1">
              <a:off x="4179887" y="5872162"/>
              <a:ext cx="184151" cy="84931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16" name="Shape 350"/>
            <p:cNvSpPr/>
            <p:nvPr/>
          </p:nvSpPr>
          <p:spPr>
            <a:xfrm flipH="1">
              <a:off x="4152900" y="4349750"/>
              <a:ext cx="1543051" cy="247015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17" name="Shape 351"/>
            <p:cNvSpPr/>
            <p:nvPr/>
          </p:nvSpPr>
          <p:spPr>
            <a:xfrm flipH="1">
              <a:off x="4214811" y="5453062"/>
              <a:ext cx="1112840" cy="129381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18" name="Shape 352"/>
            <p:cNvSpPr/>
            <p:nvPr/>
          </p:nvSpPr>
          <p:spPr>
            <a:xfrm>
              <a:off x="3349625" y="4848224"/>
              <a:ext cx="785814" cy="192563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19" name="Shape 353"/>
            <p:cNvSpPr/>
            <p:nvPr/>
          </p:nvSpPr>
          <p:spPr>
            <a:xfrm rot="21342982">
              <a:off x="3322635" y="4825998"/>
              <a:ext cx="90489" cy="9048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20" name="Shape 354"/>
            <p:cNvSpPr/>
            <p:nvPr/>
          </p:nvSpPr>
          <p:spPr>
            <a:xfrm flipV="1">
              <a:off x="3459162" y="6769102"/>
              <a:ext cx="736602" cy="35718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21" name="Shape 355"/>
            <p:cNvSpPr/>
            <p:nvPr/>
          </p:nvSpPr>
          <p:spPr>
            <a:xfrm>
              <a:off x="3975100" y="3981450"/>
              <a:ext cx="211138" cy="283686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22" name="Shape 356"/>
            <p:cNvSpPr/>
            <p:nvPr/>
          </p:nvSpPr>
          <p:spPr>
            <a:xfrm rot="21342982">
              <a:off x="3344860" y="6315073"/>
              <a:ext cx="122237" cy="12382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23" name="Shape 357"/>
            <p:cNvSpPr/>
            <p:nvPr/>
          </p:nvSpPr>
          <p:spPr>
            <a:xfrm rot="21342982">
              <a:off x="3481384" y="6383335"/>
              <a:ext cx="146049" cy="1460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24" name="Shape 358"/>
            <p:cNvSpPr/>
            <p:nvPr/>
          </p:nvSpPr>
          <p:spPr>
            <a:xfrm flipV="1">
              <a:off x="1379536" y="6388100"/>
              <a:ext cx="2039939" cy="91757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25" name="Shape 359"/>
            <p:cNvSpPr/>
            <p:nvPr/>
          </p:nvSpPr>
          <p:spPr>
            <a:xfrm flipH="1">
              <a:off x="3943350" y="3063875"/>
              <a:ext cx="1652589" cy="89693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26" name="Shape 360"/>
            <p:cNvSpPr/>
            <p:nvPr/>
          </p:nvSpPr>
          <p:spPr>
            <a:xfrm flipH="1">
              <a:off x="3943350" y="2370137"/>
              <a:ext cx="1370013" cy="159067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27" name="Shape 361"/>
            <p:cNvSpPr/>
            <p:nvPr/>
          </p:nvSpPr>
          <p:spPr>
            <a:xfrm>
              <a:off x="3282949" y="3082924"/>
              <a:ext cx="661989" cy="87788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28" name="Shape 362"/>
            <p:cNvSpPr/>
            <p:nvPr/>
          </p:nvSpPr>
          <p:spPr>
            <a:xfrm>
              <a:off x="3321049" y="2339975"/>
              <a:ext cx="627065" cy="166687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29" name="Shape 363"/>
            <p:cNvSpPr/>
            <p:nvPr/>
          </p:nvSpPr>
          <p:spPr>
            <a:xfrm>
              <a:off x="2552699" y="3297236"/>
              <a:ext cx="1439863" cy="65881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30" name="Shape 364"/>
            <p:cNvSpPr/>
            <p:nvPr/>
          </p:nvSpPr>
          <p:spPr>
            <a:xfrm flipH="1">
              <a:off x="2708275" y="3490911"/>
              <a:ext cx="239714" cy="242570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31" name="Shape 365"/>
            <p:cNvSpPr/>
            <p:nvPr/>
          </p:nvSpPr>
          <p:spPr>
            <a:xfrm rot="21342982">
              <a:off x="2744785" y="3346448"/>
              <a:ext cx="123825" cy="12382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32" name="Shape 366"/>
            <p:cNvSpPr/>
            <p:nvPr/>
          </p:nvSpPr>
          <p:spPr>
            <a:xfrm rot="21342982">
              <a:off x="4391024" y="7159625"/>
              <a:ext cx="36513" cy="3651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33" name="Shape 367"/>
            <p:cNvSpPr/>
            <p:nvPr/>
          </p:nvSpPr>
          <p:spPr>
            <a:xfrm>
              <a:off x="4190999" y="6873875"/>
              <a:ext cx="211139" cy="28733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34" name="Shape 368"/>
            <p:cNvSpPr/>
            <p:nvPr/>
          </p:nvSpPr>
          <p:spPr>
            <a:xfrm>
              <a:off x="4221161" y="6834187"/>
              <a:ext cx="644527" cy="33814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35" name="Shape 369"/>
            <p:cNvSpPr/>
            <p:nvPr/>
          </p:nvSpPr>
          <p:spPr>
            <a:xfrm rot="21342982">
              <a:off x="3956048" y="4381499"/>
              <a:ext cx="103187" cy="1079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36" name="Shape 370"/>
            <p:cNvSpPr/>
            <p:nvPr/>
          </p:nvSpPr>
          <p:spPr>
            <a:xfrm rot="21342982">
              <a:off x="3984624" y="4570411"/>
              <a:ext cx="79375" cy="7778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37" name="Shape 371"/>
            <p:cNvSpPr/>
            <p:nvPr/>
          </p:nvSpPr>
          <p:spPr>
            <a:xfrm rot="21342982">
              <a:off x="3981448" y="4692648"/>
              <a:ext cx="103187" cy="106361"/>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38" name="Shape 372"/>
            <p:cNvSpPr/>
            <p:nvPr/>
          </p:nvSpPr>
          <p:spPr>
            <a:xfrm rot="21342982">
              <a:off x="4006849" y="4879974"/>
              <a:ext cx="77787" cy="793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grpSp>
      <p:grpSp>
        <p:nvGrpSpPr>
          <p:cNvPr id="308" name="组合 1"/>
          <p:cNvGrpSpPr/>
          <p:nvPr/>
        </p:nvGrpSpPr>
        <p:grpSpPr>
          <a:xfrm>
            <a:off x="-570432" y="-1471760"/>
            <a:ext cx="5280176" cy="8273540"/>
            <a:chOff x="0" y="0"/>
            <a:chExt cx="5280174" cy="8273539"/>
          </a:xfrm>
        </p:grpSpPr>
        <p:sp>
          <p:nvSpPr>
            <p:cNvPr id="240" name="Shape 304"/>
            <p:cNvSpPr/>
            <p:nvPr/>
          </p:nvSpPr>
          <p:spPr>
            <a:xfrm rot="6244052">
              <a:off x="859915" y="8139521"/>
              <a:ext cx="92075" cy="9048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41" name="Shape 305"/>
            <p:cNvSpPr/>
            <p:nvPr/>
          </p:nvSpPr>
          <p:spPr>
            <a:xfrm rot="6244052">
              <a:off x="2627593" y="6422638"/>
              <a:ext cx="36515" cy="36515"/>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42" name="Shape 306"/>
            <p:cNvSpPr/>
            <p:nvPr/>
          </p:nvSpPr>
          <p:spPr>
            <a:xfrm rot="6244052">
              <a:off x="1733043" y="6821893"/>
              <a:ext cx="192087" cy="19367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43" name="Shape 307"/>
            <p:cNvSpPr/>
            <p:nvPr/>
          </p:nvSpPr>
          <p:spPr>
            <a:xfrm rot="6244052">
              <a:off x="348743" y="7518807"/>
              <a:ext cx="146049" cy="14763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44" name="Shape 308"/>
            <p:cNvSpPr/>
            <p:nvPr/>
          </p:nvSpPr>
          <p:spPr>
            <a:xfrm rot="6244052">
              <a:off x="1486978" y="6042431"/>
              <a:ext cx="82551" cy="8096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45" name="Shape 309"/>
            <p:cNvSpPr/>
            <p:nvPr/>
          </p:nvSpPr>
          <p:spPr>
            <a:xfrm rot="6244052">
              <a:off x="527336" y="5189149"/>
              <a:ext cx="146049" cy="146049"/>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46" name="Shape 310"/>
            <p:cNvSpPr/>
            <p:nvPr/>
          </p:nvSpPr>
          <p:spPr>
            <a:xfrm rot="6244052">
              <a:off x="9808" y="6441688"/>
              <a:ext cx="92075"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47" name="Shape 311"/>
            <p:cNvSpPr/>
            <p:nvPr/>
          </p:nvSpPr>
          <p:spPr>
            <a:xfrm rot="6244052">
              <a:off x="2067208" y="7300526"/>
              <a:ext cx="80963" cy="8096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48" name="Shape 312"/>
            <p:cNvSpPr/>
            <p:nvPr/>
          </p:nvSpPr>
          <p:spPr>
            <a:xfrm flipV="1">
              <a:off x="448787" y="6968372"/>
              <a:ext cx="1298501" cy="59445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49" name="Shape 313"/>
            <p:cNvSpPr/>
            <p:nvPr/>
          </p:nvSpPr>
          <p:spPr>
            <a:xfrm rot="6244052">
              <a:off x="832931" y="8110943"/>
              <a:ext cx="146049" cy="147637"/>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50" name="Shape 314"/>
            <p:cNvSpPr/>
            <p:nvPr/>
          </p:nvSpPr>
          <p:spPr>
            <a:xfrm>
              <a:off x="88150" y="6490400"/>
              <a:ext cx="1657825" cy="41534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51" name="Shape 315"/>
            <p:cNvSpPr/>
            <p:nvPr/>
          </p:nvSpPr>
          <p:spPr>
            <a:xfrm flipH="1">
              <a:off x="1906760" y="6442074"/>
              <a:ext cx="759045" cy="45484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52" name="Shape 316"/>
            <p:cNvSpPr/>
            <p:nvPr/>
          </p:nvSpPr>
          <p:spPr>
            <a:xfrm>
              <a:off x="1535943" y="6085069"/>
              <a:ext cx="305287" cy="88786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53" name="Shape 317"/>
            <p:cNvSpPr/>
            <p:nvPr/>
          </p:nvSpPr>
          <p:spPr>
            <a:xfrm>
              <a:off x="610569" y="5240073"/>
              <a:ext cx="1487699" cy="206827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54" name="Shape 318"/>
            <p:cNvSpPr/>
            <p:nvPr/>
          </p:nvSpPr>
          <p:spPr>
            <a:xfrm flipV="1">
              <a:off x="918511" y="6925008"/>
              <a:ext cx="919439" cy="126697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55" name="Shape 320"/>
            <p:cNvSpPr/>
            <p:nvPr/>
          </p:nvSpPr>
          <p:spPr>
            <a:xfrm rot="9642982">
              <a:off x="2811747" y="1836353"/>
              <a:ext cx="92075"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56" name="Shape 321"/>
            <p:cNvSpPr/>
            <p:nvPr/>
          </p:nvSpPr>
          <p:spPr>
            <a:xfrm rot="9642982">
              <a:off x="4316702" y="1841117"/>
              <a:ext cx="192085" cy="19208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57" name="Shape 322"/>
            <p:cNvSpPr/>
            <p:nvPr/>
          </p:nvSpPr>
          <p:spPr>
            <a:xfrm rot="9642982">
              <a:off x="3030824" y="1066415"/>
              <a:ext cx="146049" cy="146049"/>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58" name="Shape 323"/>
            <p:cNvSpPr/>
            <p:nvPr/>
          </p:nvSpPr>
          <p:spPr>
            <a:xfrm rot="9642982">
              <a:off x="4919947" y="1183889"/>
              <a:ext cx="80963" cy="8096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59" name="Shape 324"/>
            <p:cNvSpPr/>
            <p:nvPr/>
          </p:nvSpPr>
          <p:spPr>
            <a:xfrm rot="9642982">
              <a:off x="1138527" y="1379155"/>
              <a:ext cx="193671" cy="19367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60" name="Shape 325"/>
            <p:cNvSpPr/>
            <p:nvPr/>
          </p:nvSpPr>
          <p:spPr>
            <a:xfrm rot="9642982">
              <a:off x="4183347" y="2363402"/>
              <a:ext cx="82551" cy="8096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61" name="Shape 326"/>
            <p:cNvSpPr/>
            <p:nvPr/>
          </p:nvSpPr>
          <p:spPr>
            <a:xfrm>
              <a:off x="3133061" y="1141646"/>
              <a:ext cx="1208393" cy="75599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62" name="Shape 327"/>
            <p:cNvSpPr/>
            <p:nvPr/>
          </p:nvSpPr>
          <p:spPr>
            <a:xfrm rot="9642982">
              <a:off x="2784762" y="1809366"/>
              <a:ext cx="146049" cy="1460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63" name="Shape 328"/>
            <p:cNvSpPr/>
            <p:nvPr/>
          </p:nvSpPr>
          <p:spPr>
            <a:xfrm>
              <a:off x="3823375" y="257846"/>
              <a:ext cx="564364" cy="161554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64" name="Shape 329"/>
            <p:cNvSpPr/>
            <p:nvPr/>
          </p:nvSpPr>
          <p:spPr>
            <a:xfrm flipH="1" flipV="1">
              <a:off x="4483517" y="1994801"/>
              <a:ext cx="796658" cy="38477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65" name="Shape 330"/>
            <p:cNvSpPr/>
            <p:nvPr/>
          </p:nvSpPr>
          <p:spPr>
            <a:xfrm flipH="1">
              <a:off x="4387050" y="1236920"/>
              <a:ext cx="572077" cy="74166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66" name="Shape 331"/>
            <p:cNvSpPr/>
            <p:nvPr/>
          </p:nvSpPr>
          <p:spPr>
            <a:xfrm flipH="1">
              <a:off x="4226655" y="-1"/>
              <a:ext cx="910333" cy="238047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67" name="Shape 332"/>
            <p:cNvSpPr/>
            <p:nvPr/>
          </p:nvSpPr>
          <p:spPr>
            <a:xfrm flipV="1">
              <a:off x="2225299" y="1877140"/>
              <a:ext cx="615678" cy="224728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68" name="Shape 333"/>
            <p:cNvSpPr/>
            <p:nvPr/>
          </p:nvSpPr>
          <p:spPr>
            <a:xfrm>
              <a:off x="2858291" y="1875624"/>
              <a:ext cx="1564257" cy="7226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69" name="Shape 334"/>
            <p:cNvSpPr/>
            <p:nvPr/>
          </p:nvSpPr>
          <p:spPr>
            <a:xfrm>
              <a:off x="1308528" y="1488858"/>
              <a:ext cx="1536407" cy="38542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70" name="Shape 335"/>
            <p:cNvSpPr/>
            <p:nvPr/>
          </p:nvSpPr>
          <p:spPr>
            <a:xfrm rot="9642982">
              <a:off x="2106898" y="4074729"/>
              <a:ext cx="146049" cy="146049"/>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grpSp>
          <p:nvGrpSpPr>
            <p:cNvPr id="273" name="Group 338"/>
            <p:cNvGrpSpPr/>
            <p:nvPr/>
          </p:nvGrpSpPr>
          <p:grpSpPr>
            <a:xfrm>
              <a:off x="3658505" y="4361098"/>
              <a:ext cx="186087" cy="186086"/>
              <a:chOff x="0" y="0"/>
              <a:chExt cx="186085" cy="186085"/>
            </a:xfrm>
          </p:grpSpPr>
          <p:sp>
            <p:nvSpPr>
              <p:cNvPr id="271" name="Shape 336"/>
              <p:cNvSpPr/>
              <p:nvPr/>
            </p:nvSpPr>
            <p:spPr>
              <a:xfrm rot="9642982">
                <a:off x="47004" y="47002"/>
                <a:ext cx="92075" cy="9207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72" name="Shape 337"/>
              <p:cNvSpPr/>
              <p:nvPr/>
            </p:nvSpPr>
            <p:spPr>
              <a:xfrm rot="9642982">
                <a:off x="20017" y="20017"/>
                <a:ext cx="146049" cy="146049"/>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grpSp>
        <p:sp>
          <p:nvSpPr>
            <p:cNvPr id="274" name="Shape 339"/>
            <p:cNvSpPr/>
            <p:nvPr/>
          </p:nvSpPr>
          <p:spPr>
            <a:xfrm rot="9642982">
              <a:off x="1200434" y="6057516"/>
              <a:ext cx="82551" cy="80963"/>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75" name="Shape 340"/>
            <p:cNvSpPr/>
            <p:nvPr/>
          </p:nvSpPr>
          <p:spPr>
            <a:xfrm rot="9642982">
              <a:off x="3164172" y="5528879"/>
              <a:ext cx="92075" cy="9048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76" name="Shape 341"/>
            <p:cNvSpPr/>
            <p:nvPr/>
          </p:nvSpPr>
          <p:spPr>
            <a:xfrm rot="9642982">
              <a:off x="3021296" y="4795454"/>
              <a:ext cx="90489" cy="9048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77" name="Shape 342"/>
            <p:cNvSpPr/>
            <p:nvPr/>
          </p:nvSpPr>
          <p:spPr>
            <a:xfrm rot="9642982">
              <a:off x="3227672" y="4327140"/>
              <a:ext cx="80963" cy="82551"/>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78" name="Shape 343"/>
            <p:cNvSpPr/>
            <p:nvPr/>
          </p:nvSpPr>
          <p:spPr>
            <a:xfrm rot="9642982">
              <a:off x="732123" y="5401879"/>
              <a:ext cx="146049" cy="146049"/>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79" name="Shape 344"/>
            <p:cNvSpPr/>
            <p:nvPr/>
          </p:nvSpPr>
          <p:spPr>
            <a:xfrm rot="9642982">
              <a:off x="414621" y="3023803"/>
              <a:ext cx="80963" cy="825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80" name="Shape 345"/>
            <p:cNvSpPr/>
            <p:nvPr/>
          </p:nvSpPr>
          <p:spPr>
            <a:xfrm rot="9642982">
              <a:off x="1238534" y="2380865"/>
              <a:ext cx="82551" cy="80963"/>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81" name="Shape 346"/>
            <p:cNvSpPr/>
            <p:nvPr/>
          </p:nvSpPr>
          <p:spPr>
            <a:xfrm rot="9642982">
              <a:off x="1787809" y="936239"/>
              <a:ext cx="92075"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82" name="Shape 347"/>
            <p:cNvSpPr/>
            <p:nvPr/>
          </p:nvSpPr>
          <p:spPr>
            <a:xfrm rot="9642982">
              <a:off x="2200559" y="1685540"/>
              <a:ext cx="80963" cy="825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83" name="Shape 348"/>
            <p:cNvSpPr/>
            <p:nvPr/>
          </p:nvSpPr>
          <p:spPr>
            <a:xfrm rot="9642982">
              <a:off x="332071" y="4222365"/>
              <a:ext cx="92075"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84" name="Shape 349"/>
            <p:cNvSpPr/>
            <p:nvPr/>
          </p:nvSpPr>
          <p:spPr>
            <a:xfrm flipH="1" flipV="1">
              <a:off x="1239783" y="1533301"/>
              <a:ext cx="41946" cy="86803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85" name="Shape 350"/>
            <p:cNvSpPr/>
            <p:nvPr/>
          </p:nvSpPr>
          <p:spPr>
            <a:xfrm flipV="1">
              <a:off x="382743" y="1439036"/>
              <a:ext cx="851152" cy="278535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86" name="Shape 351"/>
            <p:cNvSpPr/>
            <p:nvPr/>
          </p:nvSpPr>
          <p:spPr>
            <a:xfrm flipV="1">
              <a:off x="451784" y="1525468"/>
              <a:ext cx="740057" cy="153775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87" name="Shape 352"/>
            <p:cNvSpPr/>
            <p:nvPr/>
          </p:nvSpPr>
          <p:spPr>
            <a:xfrm flipH="1" flipV="1">
              <a:off x="1255342" y="1485047"/>
              <a:ext cx="1257018" cy="165510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88" name="Shape 353"/>
            <p:cNvSpPr/>
            <p:nvPr/>
          </p:nvSpPr>
          <p:spPr>
            <a:xfrm rot="9642982">
              <a:off x="2446621" y="3079365"/>
              <a:ext cx="90489"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89" name="Shape 354"/>
            <p:cNvSpPr/>
            <p:nvPr/>
          </p:nvSpPr>
          <p:spPr>
            <a:xfrm flipH="1">
              <a:off x="1209991" y="956536"/>
              <a:ext cx="619055" cy="53566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90" name="Shape 355"/>
            <p:cNvSpPr/>
            <p:nvPr/>
          </p:nvSpPr>
          <p:spPr>
            <a:xfrm flipH="1" flipV="1">
              <a:off x="1202063" y="1448660"/>
              <a:ext cx="939712" cy="268514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91" name="Shape 356"/>
            <p:cNvSpPr/>
            <p:nvPr/>
          </p:nvSpPr>
          <p:spPr>
            <a:xfrm rot="9642982">
              <a:off x="2002123" y="1604579"/>
              <a:ext cx="122237" cy="12223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92" name="Shape 357"/>
            <p:cNvSpPr/>
            <p:nvPr/>
          </p:nvSpPr>
          <p:spPr>
            <a:xfrm rot="9642982">
              <a:off x="1835437" y="1563303"/>
              <a:ext cx="146049" cy="1460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293" name="Shape 358"/>
            <p:cNvSpPr/>
            <p:nvPr/>
          </p:nvSpPr>
          <p:spPr>
            <a:xfrm flipH="1">
              <a:off x="2052430" y="252907"/>
              <a:ext cx="1732943" cy="141428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94" name="Shape 359"/>
            <p:cNvSpPr/>
            <p:nvPr/>
          </p:nvSpPr>
          <p:spPr>
            <a:xfrm flipV="1">
              <a:off x="806290" y="4152345"/>
              <a:ext cx="1364545" cy="129256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95" name="Shape 360"/>
            <p:cNvSpPr/>
            <p:nvPr/>
          </p:nvSpPr>
          <p:spPr>
            <a:xfrm flipV="1">
              <a:off x="1264520" y="4146785"/>
              <a:ext cx="911635" cy="189106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96" name="Shape 361"/>
            <p:cNvSpPr/>
            <p:nvPr/>
          </p:nvSpPr>
          <p:spPr>
            <a:xfrm flipH="1" flipV="1">
              <a:off x="2172635" y="4154739"/>
              <a:ext cx="867057" cy="6781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97" name="Shape 362"/>
            <p:cNvSpPr/>
            <p:nvPr/>
          </p:nvSpPr>
          <p:spPr>
            <a:xfrm flipH="1" flipV="1">
              <a:off x="2159043" y="4103311"/>
              <a:ext cx="1037117" cy="144778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98" name="Shape 363"/>
            <p:cNvSpPr/>
            <p:nvPr/>
          </p:nvSpPr>
          <p:spPr>
            <a:xfrm flipH="1" flipV="1">
              <a:off x="2135096" y="4155011"/>
              <a:ext cx="1562848" cy="26329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299" name="Shape 364"/>
            <p:cNvSpPr/>
            <p:nvPr/>
          </p:nvSpPr>
          <p:spPr>
            <a:xfrm flipH="1" flipV="1">
              <a:off x="2857288" y="1945082"/>
              <a:ext cx="396275" cy="240509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00" name="Shape 365"/>
            <p:cNvSpPr/>
            <p:nvPr/>
          </p:nvSpPr>
          <p:spPr>
            <a:xfrm rot="9642982">
              <a:off x="3361023" y="4328728"/>
              <a:ext cx="123825" cy="12382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01" name="Shape 366"/>
            <p:cNvSpPr/>
            <p:nvPr/>
          </p:nvSpPr>
          <p:spPr>
            <a:xfrm rot="9642982">
              <a:off x="874994" y="1141026"/>
              <a:ext cx="36515" cy="3651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02" name="Shape 367"/>
            <p:cNvSpPr/>
            <p:nvPr/>
          </p:nvSpPr>
          <p:spPr>
            <a:xfrm flipH="1" flipV="1">
              <a:off x="898556" y="1166893"/>
              <a:ext cx="278313" cy="22290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03" name="Shape 368"/>
            <p:cNvSpPr/>
            <p:nvPr/>
          </p:nvSpPr>
          <p:spPr>
            <a:xfrm flipH="1" flipV="1">
              <a:off x="459629" y="1274644"/>
              <a:ext cx="710081" cy="15980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04" name="Shape 369"/>
            <p:cNvSpPr/>
            <p:nvPr/>
          </p:nvSpPr>
          <p:spPr>
            <a:xfrm rot="9642982">
              <a:off x="1935448" y="3654040"/>
              <a:ext cx="103187" cy="1079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05" name="Shape 370"/>
            <p:cNvSpPr/>
            <p:nvPr/>
          </p:nvSpPr>
          <p:spPr>
            <a:xfrm rot="9642982">
              <a:off x="1897346" y="3506402"/>
              <a:ext cx="79375" cy="793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06" name="Shape 371"/>
            <p:cNvSpPr/>
            <p:nvPr/>
          </p:nvSpPr>
          <p:spPr>
            <a:xfrm rot="9642982">
              <a:off x="1833848" y="3357179"/>
              <a:ext cx="103187" cy="1079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07" name="Shape 372"/>
            <p:cNvSpPr/>
            <p:nvPr/>
          </p:nvSpPr>
          <p:spPr>
            <a:xfrm rot="9642982">
              <a:off x="1795746" y="3198427"/>
              <a:ext cx="79375" cy="7778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grpSp>
      <p:sp>
        <p:nvSpPr>
          <p:cNvPr id="309" name="Photo-Realistic Single Image Super-Resolution Using a Generative Adversarial Network"/>
          <p:cNvSpPr txBox="1"/>
          <p:nvPr/>
        </p:nvSpPr>
        <p:spPr>
          <a:xfrm>
            <a:off x="4843133" y="636901"/>
            <a:ext cx="15327645" cy="2844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6000" b="1">
                <a:latin typeface="+mj-lt"/>
                <a:ea typeface="+mj-ea"/>
                <a:cs typeface="+mj-cs"/>
                <a:sym typeface="Helvetica"/>
              </a:defRPr>
            </a:pPr>
            <a:r>
              <a:t>Photo-Realistic Single Image </a:t>
            </a:r>
          </a:p>
          <a:p>
            <a:pPr algn="ctr">
              <a:defRPr sz="6000" b="1">
                <a:latin typeface="+mj-lt"/>
                <a:ea typeface="+mj-ea"/>
                <a:cs typeface="+mj-cs"/>
                <a:sym typeface="Helvetica"/>
              </a:defRPr>
            </a:pPr>
            <a:r>
              <a:t>Super-Resolution Using a Generative Adversarial Network</a:t>
            </a:r>
          </a:p>
        </p:txBody>
      </p:sp>
      <p:sp>
        <p:nvSpPr>
          <p:cNvPr id="310" name="Present SRGAN, a generative adversarial network (GAN) for image super-resolution (SR).…"/>
          <p:cNvSpPr txBox="1"/>
          <p:nvPr/>
        </p:nvSpPr>
        <p:spPr>
          <a:xfrm>
            <a:off x="3707946" y="5002401"/>
            <a:ext cx="18674345" cy="30565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431131" indent="-431131">
              <a:lnSpc>
                <a:spcPct val="120000"/>
              </a:lnSpc>
              <a:buSzPct val="100000"/>
              <a:buChar char="•"/>
              <a:defRPr sz="4300"/>
            </a:pPr>
            <a:r>
              <a:rPr dirty="0"/>
              <a:t>Present SRGAN, a generative adversarial network (GAN) for image super-resolution (SR).</a:t>
            </a:r>
          </a:p>
          <a:p>
            <a:pPr marL="431131" indent="-431131">
              <a:lnSpc>
                <a:spcPct val="120000"/>
              </a:lnSpc>
              <a:buSzPct val="100000"/>
              <a:buChar char="•"/>
              <a:defRPr sz="4300"/>
            </a:pPr>
            <a:r>
              <a:rPr dirty="0"/>
              <a:t>Loss function = Adversarial loss + Content loss</a:t>
            </a:r>
          </a:p>
          <a:p>
            <a:pPr marL="431131" indent="-431131">
              <a:lnSpc>
                <a:spcPct val="120000"/>
              </a:lnSpc>
              <a:buSzPct val="100000"/>
              <a:buChar char="•"/>
              <a:defRPr sz="4300"/>
            </a:pPr>
            <a:r>
              <a:rPr dirty="0"/>
              <a:t>Perform great in image</a:t>
            </a:r>
          </a:p>
        </p:txBody>
      </p:sp>
      <p:sp>
        <p:nvSpPr>
          <p:cNvPr id="311" name="Inspire:"/>
          <p:cNvSpPr txBox="1"/>
          <p:nvPr/>
        </p:nvSpPr>
        <p:spPr>
          <a:xfrm>
            <a:off x="3739514" y="8592337"/>
            <a:ext cx="2570925" cy="94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 b="1"/>
            </a:lvl1pPr>
          </a:lstStyle>
          <a:p>
            <a:r>
              <a:t>Inspire:</a:t>
            </a:r>
          </a:p>
        </p:txBody>
      </p:sp>
      <p:sp>
        <p:nvSpPr>
          <p:cNvPr id="312" name="Will it also perform well in the text image?"/>
          <p:cNvSpPr txBox="1"/>
          <p:nvPr/>
        </p:nvSpPr>
        <p:spPr>
          <a:xfrm>
            <a:off x="4535757" y="9780474"/>
            <a:ext cx="10268485" cy="7340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300"/>
            </a:lvl1pPr>
          </a:lstStyle>
          <a:p>
            <a:r>
              <a:t>Will it also perform well in the text image?</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3" name="组合 2"/>
          <p:cNvGrpSpPr/>
          <p:nvPr/>
        </p:nvGrpSpPr>
        <p:grpSpPr>
          <a:xfrm>
            <a:off x="18934111" y="7094537"/>
            <a:ext cx="6948490" cy="7305678"/>
            <a:chOff x="-1" y="0"/>
            <a:chExt cx="6948488" cy="7305676"/>
          </a:xfrm>
        </p:grpSpPr>
        <p:sp>
          <p:nvSpPr>
            <p:cNvPr id="314" name="Shape 304"/>
            <p:cNvSpPr/>
            <p:nvPr/>
          </p:nvSpPr>
          <p:spPr>
            <a:xfrm rot="17944052">
              <a:off x="6165053" y="327820"/>
              <a:ext cx="92075" cy="9048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15" name="Shape 305"/>
            <p:cNvSpPr/>
            <p:nvPr/>
          </p:nvSpPr>
          <p:spPr>
            <a:xfrm rot="17944052">
              <a:off x="4060823" y="1597025"/>
              <a:ext cx="36513" cy="3651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16" name="Shape 306"/>
            <p:cNvSpPr/>
            <p:nvPr/>
          </p:nvSpPr>
          <p:spPr>
            <a:xfrm rot="17944052">
              <a:off x="4905370" y="1268415"/>
              <a:ext cx="193673" cy="19367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17" name="Shape 307"/>
            <p:cNvSpPr/>
            <p:nvPr/>
          </p:nvSpPr>
          <p:spPr>
            <a:xfrm rot="17944052">
              <a:off x="6449214" y="1016796"/>
              <a:ext cx="147635" cy="146049"/>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18" name="Shape 308"/>
            <p:cNvSpPr/>
            <p:nvPr/>
          </p:nvSpPr>
          <p:spPr>
            <a:xfrm rot="17944052">
              <a:off x="5020466" y="2221706"/>
              <a:ext cx="82551" cy="8096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19" name="Shape 309"/>
            <p:cNvSpPr/>
            <p:nvPr/>
          </p:nvSpPr>
          <p:spPr>
            <a:xfrm rot="17944052">
              <a:off x="5683246" y="3224213"/>
              <a:ext cx="146049" cy="146049"/>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20" name="Shape 310"/>
            <p:cNvSpPr/>
            <p:nvPr/>
          </p:nvSpPr>
          <p:spPr>
            <a:xfrm rot="17944052">
              <a:off x="6559548" y="2208212"/>
              <a:ext cx="90489" cy="9048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21" name="Shape 311"/>
            <p:cNvSpPr/>
            <p:nvPr/>
          </p:nvSpPr>
          <p:spPr>
            <a:xfrm rot="17944052">
              <a:off x="4793455" y="842170"/>
              <a:ext cx="82549" cy="8096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22" name="Shape 312"/>
            <p:cNvSpPr/>
            <p:nvPr/>
          </p:nvSpPr>
          <p:spPr>
            <a:xfrm flipH="1">
              <a:off x="5084761" y="1109661"/>
              <a:ext cx="1406527" cy="23812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23" name="Shape 313"/>
            <p:cNvSpPr/>
            <p:nvPr/>
          </p:nvSpPr>
          <p:spPr>
            <a:xfrm rot="17944052">
              <a:off x="6138860" y="300039"/>
              <a:ext cx="146047" cy="1460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24" name="Shape 314"/>
            <p:cNvSpPr/>
            <p:nvPr/>
          </p:nvSpPr>
          <p:spPr>
            <a:xfrm flipH="1" flipV="1">
              <a:off x="5068888" y="1396999"/>
              <a:ext cx="1493839" cy="83026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25" name="Shape 315"/>
            <p:cNvSpPr/>
            <p:nvPr/>
          </p:nvSpPr>
          <p:spPr>
            <a:xfrm flipV="1">
              <a:off x="4071936" y="1368424"/>
              <a:ext cx="850901" cy="24288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26" name="Shape 316"/>
            <p:cNvSpPr/>
            <p:nvPr/>
          </p:nvSpPr>
          <p:spPr>
            <a:xfrm flipH="1" flipV="1">
              <a:off x="4997450" y="1317625"/>
              <a:ext cx="65089" cy="93503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27" name="Shape 317"/>
            <p:cNvSpPr/>
            <p:nvPr/>
          </p:nvSpPr>
          <p:spPr>
            <a:xfrm flipH="1" flipV="1">
              <a:off x="4846637" y="919161"/>
              <a:ext cx="900114" cy="238442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28" name="Shape 318"/>
            <p:cNvSpPr/>
            <p:nvPr/>
          </p:nvSpPr>
          <p:spPr>
            <a:xfrm flipH="1">
              <a:off x="4991100" y="374648"/>
              <a:ext cx="1216027" cy="98742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29" name="Shape 319"/>
            <p:cNvSpPr/>
            <p:nvPr/>
          </p:nvSpPr>
          <p:spPr>
            <a:xfrm flipV="1">
              <a:off x="6592887" y="-1"/>
              <a:ext cx="355601" cy="220980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30" name="Shape 320"/>
            <p:cNvSpPr/>
            <p:nvPr/>
          </p:nvSpPr>
          <p:spPr>
            <a:xfrm rot="21342982">
              <a:off x="2657473" y="5930899"/>
              <a:ext cx="92075"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31" name="Shape 321"/>
            <p:cNvSpPr/>
            <p:nvPr/>
          </p:nvSpPr>
          <p:spPr>
            <a:xfrm rot="21342982">
              <a:off x="1112834" y="5416547"/>
              <a:ext cx="192085" cy="19208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32" name="Shape 322"/>
            <p:cNvSpPr/>
            <p:nvPr/>
          </p:nvSpPr>
          <p:spPr>
            <a:xfrm rot="21342982">
              <a:off x="2201859" y="6557960"/>
              <a:ext cx="146049" cy="146049"/>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33" name="Shape 323"/>
            <p:cNvSpPr/>
            <p:nvPr/>
          </p:nvSpPr>
          <p:spPr>
            <a:xfrm rot="21342982">
              <a:off x="452435" y="6015036"/>
              <a:ext cx="80963" cy="8096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34" name="Shape 324"/>
            <p:cNvSpPr/>
            <p:nvPr/>
          </p:nvSpPr>
          <p:spPr>
            <a:xfrm rot="21342982">
              <a:off x="4070346" y="6692897"/>
              <a:ext cx="193673" cy="19367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35" name="Shape 325"/>
            <p:cNvSpPr/>
            <p:nvPr/>
          </p:nvSpPr>
          <p:spPr>
            <a:xfrm rot="21342982">
              <a:off x="1479548" y="5067298"/>
              <a:ext cx="82551" cy="8096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36" name="Shape 326"/>
            <p:cNvSpPr/>
            <p:nvPr/>
          </p:nvSpPr>
          <p:spPr>
            <a:xfrm flipH="1" flipV="1">
              <a:off x="1270001" y="5570537"/>
              <a:ext cx="971551" cy="104457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37" name="Shape 327"/>
            <p:cNvSpPr/>
            <p:nvPr/>
          </p:nvSpPr>
          <p:spPr>
            <a:xfrm rot="21342982">
              <a:off x="2630484" y="5903910"/>
              <a:ext cx="146049" cy="1460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38" name="Shape 328"/>
            <p:cNvSpPr/>
            <p:nvPr/>
          </p:nvSpPr>
          <p:spPr>
            <a:xfrm flipH="1" flipV="1">
              <a:off x="1219200" y="5586412"/>
              <a:ext cx="128589" cy="170497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39" name="Shape 329"/>
            <p:cNvSpPr/>
            <p:nvPr/>
          </p:nvSpPr>
          <p:spPr>
            <a:xfrm>
              <a:off x="493711" y="4870449"/>
              <a:ext cx="669927" cy="57785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40" name="Shape 330"/>
            <p:cNvSpPr/>
            <p:nvPr/>
          </p:nvSpPr>
          <p:spPr>
            <a:xfrm flipV="1">
              <a:off x="501649" y="5483224"/>
              <a:ext cx="744539" cy="56832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41" name="Shape 331"/>
            <p:cNvSpPr/>
            <p:nvPr/>
          </p:nvSpPr>
          <p:spPr>
            <a:xfrm flipV="1">
              <a:off x="-2" y="5137150"/>
              <a:ext cx="1495426" cy="206375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42" name="Shape 332"/>
            <p:cNvSpPr/>
            <p:nvPr/>
          </p:nvSpPr>
          <p:spPr>
            <a:xfrm flipH="1">
              <a:off x="2713037" y="3968750"/>
              <a:ext cx="1176339" cy="201136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43" name="Shape 333"/>
            <p:cNvSpPr/>
            <p:nvPr/>
          </p:nvSpPr>
          <p:spPr>
            <a:xfrm flipH="1" flipV="1">
              <a:off x="1206500" y="5500688"/>
              <a:ext cx="1492252" cy="47466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44" name="Shape 334"/>
            <p:cNvSpPr/>
            <p:nvPr/>
          </p:nvSpPr>
          <p:spPr>
            <a:xfrm flipH="1" flipV="1">
              <a:off x="2713037" y="5976937"/>
              <a:ext cx="1384301" cy="76994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45" name="Shape 335"/>
            <p:cNvSpPr/>
            <p:nvPr/>
          </p:nvSpPr>
          <p:spPr>
            <a:xfrm rot="21342982">
              <a:off x="3867148" y="3886198"/>
              <a:ext cx="146049" cy="146049"/>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grpSp>
          <p:nvGrpSpPr>
            <p:cNvPr id="348" name="Group 338"/>
            <p:cNvGrpSpPr/>
            <p:nvPr/>
          </p:nvGrpSpPr>
          <p:grpSpPr>
            <a:xfrm>
              <a:off x="2423620" y="3177684"/>
              <a:ext cx="156550" cy="156550"/>
              <a:chOff x="0" y="0"/>
              <a:chExt cx="156548" cy="156548"/>
            </a:xfrm>
          </p:grpSpPr>
          <p:sp>
            <p:nvSpPr>
              <p:cNvPr id="346" name="Shape 336"/>
              <p:cNvSpPr/>
              <p:nvPr/>
            </p:nvSpPr>
            <p:spPr>
              <a:xfrm rot="21342982">
                <a:off x="32238" y="32238"/>
                <a:ext cx="92077"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47" name="Shape 337"/>
              <p:cNvSpPr/>
              <p:nvPr/>
            </p:nvSpPr>
            <p:spPr>
              <a:xfrm rot="21342982">
                <a:off x="5250" y="5250"/>
                <a:ext cx="146049" cy="146049"/>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grpSp>
        <p:sp>
          <p:nvSpPr>
            <p:cNvPr id="349" name="Shape 339"/>
            <p:cNvSpPr/>
            <p:nvPr/>
          </p:nvSpPr>
          <p:spPr>
            <a:xfrm rot="21342982">
              <a:off x="5310185" y="2274886"/>
              <a:ext cx="82551" cy="825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50" name="Shape 340"/>
            <p:cNvSpPr/>
            <p:nvPr/>
          </p:nvSpPr>
          <p:spPr>
            <a:xfrm rot="21342982">
              <a:off x="3275010" y="2262186"/>
              <a:ext cx="92075"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51" name="Shape 341"/>
            <p:cNvSpPr/>
            <p:nvPr/>
          </p:nvSpPr>
          <p:spPr>
            <a:xfrm rot="21342982">
              <a:off x="3213098" y="3006724"/>
              <a:ext cx="90487"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52" name="Shape 342"/>
            <p:cNvSpPr/>
            <p:nvPr/>
          </p:nvSpPr>
          <p:spPr>
            <a:xfrm rot="21342982">
              <a:off x="2905124" y="3422649"/>
              <a:ext cx="80963" cy="82551"/>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53" name="Shape 343"/>
            <p:cNvSpPr/>
            <p:nvPr/>
          </p:nvSpPr>
          <p:spPr>
            <a:xfrm rot="21342982">
              <a:off x="5543548" y="2965447"/>
              <a:ext cx="146049" cy="14763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54" name="Shape 344"/>
            <p:cNvSpPr/>
            <p:nvPr/>
          </p:nvSpPr>
          <p:spPr>
            <a:xfrm rot="21342982">
              <a:off x="5284785" y="5410199"/>
              <a:ext cx="80963" cy="82551"/>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55" name="Shape 345"/>
            <p:cNvSpPr/>
            <p:nvPr/>
          </p:nvSpPr>
          <p:spPr>
            <a:xfrm rot="21342982">
              <a:off x="4327523" y="5811835"/>
              <a:ext cx="82551" cy="80963"/>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56" name="Shape 346"/>
            <p:cNvSpPr/>
            <p:nvPr/>
          </p:nvSpPr>
          <p:spPr>
            <a:xfrm rot="21342982">
              <a:off x="3414710" y="7067550"/>
              <a:ext cx="92075"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57" name="Shape 347"/>
            <p:cNvSpPr/>
            <p:nvPr/>
          </p:nvSpPr>
          <p:spPr>
            <a:xfrm rot="21342982">
              <a:off x="3213098" y="6240461"/>
              <a:ext cx="80963" cy="82551"/>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58" name="Shape 348"/>
            <p:cNvSpPr/>
            <p:nvPr/>
          </p:nvSpPr>
          <p:spPr>
            <a:xfrm rot="21342982">
              <a:off x="5665785" y="4262435"/>
              <a:ext cx="92075" cy="90489"/>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59" name="Shape 349"/>
            <p:cNvSpPr/>
            <p:nvPr/>
          </p:nvSpPr>
          <p:spPr>
            <a:xfrm flipH="1">
              <a:off x="4179887" y="5872162"/>
              <a:ext cx="184151" cy="849314"/>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60" name="Shape 350"/>
            <p:cNvSpPr/>
            <p:nvPr/>
          </p:nvSpPr>
          <p:spPr>
            <a:xfrm flipH="1">
              <a:off x="4152900" y="4349750"/>
              <a:ext cx="1543051" cy="247015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61" name="Shape 351"/>
            <p:cNvSpPr/>
            <p:nvPr/>
          </p:nvSpPr>
          <p:spPr>
            <a:xfrm flipH="1">
              <a:off x="4214811" y="5453062"/>
              <a:ext cx="1112840" cy="129381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62" name="Shape 352"/>
            <p:cNvSpPr/>
            <p:nvPr/>
          </p:nvSpPr>
          <p:spPr>
            <a:xfrm>
              <a:off x="3349625" y="4848224"/>
              <a:ext cx="785814" cy="192563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63" name="Shape 353"/>
            <p:cNvSpPr/>
            <p:nvPr/>
          </p:nvSpPr>
          <p:spPr>
            <a:xfrm rot="21342982">
              <a:off x="3322635" y="4825998"/>
              <a:ext cx="90489" cy="9048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64" name="Shape 354"/>
            <p:cNvSpPr/>
            <p:nvPr/>
          </p:nvSpPr>
          <p:spPr>
            <a:xfrm flipV="1">
              <a:off x="3459162" y="6769102"/>
              <a:ext cx="736602" cy="35718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65" name="Shape 355"/>
            <p:cNvSpPr/>
            <p:nvPr/>
          </p:nvSpPr>
          <p:spPr>
            <a:xfrm>
              <a:off x="3975100" y="3981450"/>
              <a:ext cx="211138" cy="283686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66" name="Shape 356"/>
            <p:cNvSpPr/>
            <p:nvPr/>
          </p:nvSpPr>
          <p:spPr>
            <a:xfrm rot="21342982">
              <a:off x="3344860" y="6315073"/>
              <a:ext cx="122237" cy="12382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67" name="Shape 357"/>
            <p:cNvSpPr/>
            <p:nvPr/>
          </p:nvSpPr>
          <p:spPr>
            <a:xfrm rot="21342982">
              <a:off x="3481384" y="6383335"/>
              <a:ext cx="146049" cy="1460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68" name="Shape 358"/>
            <p:cNvSpPr/>
            <p:nvPr/>
          </p:nvSpPr>
          <p:spPr>
            <a:xfrm flipV="1">
              <a:off x="1379536" y="6388100"/>
              <a:ext cx="2039939" cy="91757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69" name="Shape 359"/>
            <p:cNvSpPr/>
            <p:nvPr/>
          </p:nvSpPr>
          <p:spPr>
            <a:xfrm flipH="1">
              <a:off x="3943350" y="3063875"/>
              <a:ext cx="1652589" cy="89693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70" name="Shape 360"/>
            <p:cNvSpPr/>
            <p:nvPr/>
          </p:nvSpPr>
          <p:spPr>
            <a:xfrm flipH="1">
              <a:off x="3943350" y="2370137"/>
              <a:ext cx="1370013" cy="159067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71" name="Shape 361"/>
            <p:cNvSpPr/>
            <p:nvPr/>
          </p:nvSpPr>
          <p:spPr>
            <a:xfrm>
              <a:off x="3282949" y="3082924"/>
              <a:ext cx="661989" cy="87788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72" name="Shape 362"/>
            <p:cNvSpPr/>
            <p:nvPr/>
          </p:nvSpPr>
          <p:spPr>
            <a:xfrm>
              <a:off x="3321049" y="2339975"/>
              <a:ext cx="627065" cy="166687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73" name="Shape 363"/>
            <p:cNvSpPr/>
            <p:nvPr/>
          </p:nvSpPr>
          <p:spPr>
            <a:xfrm>
              <a:off x="2552699" y="3297236"/>
              <a:ext cx="1439863" cy="65881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74" name="Shape 364"/>
            <p:cNvSpPr/>
            <p:nvPr/>
          </p:nvSpPr>
          <p:spPr>
            <a:xfrm flipH="1">
              <a:off x="2708275" y="3490911"/>
              <a:ext cx="239714" cy="242570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75" name="Shape 365"/>
            <p:cNvSpPr/>
            <p:nvPr/>
          </p:nvSpPr>
          <p:spPr>
            <a:xfrm rot="21342982">
              <a:off x="2744785" y="3346448"/>
              <a:ext cx="123825" cy="12382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76" name="Shape 366"/>
            <p:cNvSpPr/>
            <p:nvPr/>
          </p:nvSpPr>
          <p:spPr>
            <a:xfrm rot="21342982">
              <a:off x="4391024" y="7159625"/>
              <a:ext cx="36513" cy="3651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77" name="Shape 367"/>
            <p:cNvSpPr/>
            <p:nvPr/>
          </p:nvSpPr>
          <p:spPr>
            <a:xfrm>
              <a:off x="4190999" y="6873875"/>
              <a:ext cx="211139" cy="28733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78" name="Shape 368"/>
            <p:cNvSpPr/>
            <p:nvPr/>
          </p:nvSpPr>
          <p:spPr>
            <a:xfrm>
              <a:off x="4221161" y="6834187"/>
              <a:ext cx="644527" cy="33814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79" name="Shape 369"/>
            <p:cNvSpPr/>
            <p:nvPr/>
          </p:nvSpPr>
          <p:spPr>
            <a:xfrm rot="21342982">
              <a:off x="3956048" y="4381499"/>
              <a:ext cx="103187" cy="1079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80" name="Shape 370"/>
            <p:cNvSpPr/>
            <p:nvPr/>
          </p:nvSpPr>
          <p:spPr>
            <a:xfrm rot="21342982">
              <a:off x="3984624" y="4570411"/>
              <a:ext cx="79375" cy="7778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81" name="Shape 371"/>
            <p:cNvSpPr/>
            <p:nvPr/>
          </p:nvSpPr>
          <p:spPr>
            <a:xfrm rot="21342982">
              <a:off x="3981448" y="4692648"/>
              <a:ext cx="103187" cy="106361"/>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82" name="Shape 372"/>
            <p:cNvSpPr/>
            <p:nvPr/>
          </p:nvSpPr>
          <p:spPr>
            <a:xfrm rot="21342982">
              <a:off x="4006849" y="4879974"/>
              <a:ext cx="77787" cy="793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grpSp>
      <p:grpSp>
        <p:nvGrpSpPr>
          <p:cNvPr id="452" name="组合 1"/>
          <p:cNvGrpSpPr/>
          <p:nvPr/>
        </p:nvGrpSpPr>
        <p:grpSpPr>
          <a:xfrm>
            <a:off x="-570432" y="-1471760"/>
            <a:ext cx="5280176" cy="8273540"/>
            <a:chOff x="0" y="0"/>
            <a:chExt cx="5280174" cy="8273539"/>
          </a:xfrm>
        </p:grpSpPr>
        <p:sp>
          <p:nvSpPr>
            <p:cNvPr id="384" name="Shape 304"/>
            <p:cNvSpPr/>
            <p:nvPr/>
          </p:nvSpPr>
          <p:spPr>
            <a:xfrm rot="6244052">
              <a:off x="859915" y="8139521"/>
              <a:ext cx="92075" cy="9048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85" name="Shape 305"/>
            <p:cNvSpPr/>
            <p:nvPr/>
          </p:nvSpPr>
          <p:spPr>
            <a:xfrm rot="6244052">
              <a:off x="2627593" y="6422638"/>
              <a:ext cx="36515" cy="36515"/>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86" name="Shape 306"/>
            <p:cNvSpPr/>
            <p:nvPr/>
          </p:nvSpPr>
          <p:spPr>
            <a:xfrm rot="6244052">
              <a:off x="1733043" y="6821893"/>
              <a:ext cx="192087" cy="19367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87" name="Shape 307"/>
            <p:cNvSpPr/>
            <p:nvPr/>
          </p:nvSpPr>
          <p:spPr>
            <a:xfrm rot="6244052">
              <a:off x="348743" y="7518807"/>
              <a:ext cx="146049" cy="14763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88" name="Shape 308"/>
            <p:cNvSpPr/>
            <p:nvPr/>
          </p:nvSpPr>
          <p:spPr>
            <a:xfrm rot="6244052">
              <a:off x="1486978" y="6042431"/>
              <a:ext cx="82551" cy="8096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89" name="Shape 309"/>
            <p:cNvSpPr/>
            <p:nvPr/>
          </p:nvSpPr>
          <p:spPr>
            <a:xfrm rot="6244052">
              <a:off x="527336" y="5189149"/>
              <a:ext cx="146049" cy="146049"/>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90" name="Shape 310"/>
            <p:cNvSpPr/>
            <p:nvPr/>
          </p:nvSpPr>
          <p:spPr>
            <a:xfrm rot="6244052">
              <a:off x="9808" y="6441688"/>
              <a:ext cx="92075"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91" name="Shape 311"/>
            <p:cNvSpPr/>
            <p:nvPr/>
          </p:nvSpPr>
          <p:spPr>
            <a:xfrm rot="6244052">
              <a:off x="2067208" y="7300526"/>
              <a:ext cx="80963" cy="8096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92" name="Shape 312"/>
            <p:cNvSpPr/>
            <p:nvPr/>
          </p:nvSpPr>
          <p:spPr>
            <a:xfrm flipV="1">
              <a:off x="448787" y="6968372"/>
              <a:ext cx="1298501" cy="594459"/>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93" name="Shape 313"/>
            <p:cNvSpPr/>
            <p:nvPr/>
          </p:nvSpPr>
          <p:spPr>
            <a:xfrm rot="6244052">
              <a:off x="832931" y="8110943"/>
              <a:ext cx="146049" cy="147637"/>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394" name="Shape 314"/>
            <p:cNvSpPr/>
            <p:nvPr/>
          </p:nvSpPr>
          <p:spPr>
            <a:xfrm>
              <a:off x="88150" y="6490400"/>
              <a:ext cx="1657825" cy="41534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95" name="Shape 315"/>
            <p:cNvSpPr/>
            <p:nvPr/>
          </p:nvSpPr>
          <p:spPr>
            <a:xfrm flipH="1">
              <a:off x="1906760" y="6442074"/>
              <a:ext cx="759045" cy="45484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96" name="Shape 316"/>
            <p:cNvSpPr/>
            <p:nvPr/>
          </p:nvSpPr>
          <p:spPr>
            <a:xfrm>
              <a:off x="1535943" y="6085069"/>
              <a:ext cx="305287" cy="88786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97" name="Shape 317"/>
            <p:cNvSpPr/>
            <p:nvPr/>
          </p:nvSpPr>
          <p:spPr>
            <a:xfrm>
              <a:off x="610569" y="5240073"/>
              <a:ext cx="1487699" cy="2068270"/>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98" name="Shape 318"/>
            <p:cNvSpPr/>
            <p:nvPr/>
          </p:nvSpPr>
          <p:spPr>
            <a:xfrm flipV="1">
              <a:off x="918511" y="6925008"/>
              <a:ext cx="919439" cy="126697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399" name="Shape 320"/>
            <p:cNvSpPr/>
            <p:nvPr/>
          </p:nvSpPr>
          <p:spPr>
            <a:xfrm rot="9642982">
              <a:off x="2811747" y="1836353"/>
              <a:ext cx="92075"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00" name="Shape 321"/>
            <p:cNvSpPr/>
            <p:nvPr/>
          </p:nvSpPr>
          <p:spPr>
            <a:xfrm rot="9642982">
              <a:off x="4316702" y="1841117"/>
              <a:ext cx="192085" cy="19208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01" name="Shape 322"/>
            <p:cNvSpPr/>
            <p:nvPr/>
          </p:nvSpPr>
          <p:spPr>
            <a:xfrm rot="9642982">
              <a:off x="3030824" y="1066415"/>
              <a:ext cx="146049" cy="146049"/>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02" name="Shape 323"/>
            <p:cNvSpPr/>
            <p:nvPr/>
          </p:nvSpPr>
          <p:spPr>
            <a:xfrm rot="9642982">
              <a:off x="4919947" y="1183889"/>
              <a:ext cx="80963" cy="8096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03" name="Shape 324"/>
            <p:cNvSpPr/>
            <p:nvPr/>
          </p:nvSpPr>
          <p:spPr>
            <a:xfrm rot="9642982">
              <a:off x="1138527" y="1379155"/>
              <a:ext cx="193671" cy="193673"/>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04" name="Shape 325"/>
            <p:cNvSpPr/>
            <p:nvPr/>
          </p:nvSpPr>
          <p:spPr>
            <a:xfrm rot="9642982">
              <a:off x="4183347" y="2363402"/>
              <a:ext cx="82551" cy="8096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05" name="Shape 326"/>
            <p:cNvSpPr/>
            <p:nvPr/>
          </p:nvSpPr>
          <p:spPr>
            <a:xfrm>
              <a:off x="3133061" y="1141646"/>
              <a:ext cx="1208393" cy="75599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06" name="Shape 327"/>
            <p:cNvSpPr/>
            <p:nvPr/>
          </p:nvSpPr>
          <p:spPr>
            <a:xfrm rot="9642982">
              <a:off x="2784762" y="1809366"/>
              <a:ext cx="146049" cy="1460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07" name="Shape 328"/>
            <p:cNvSpPr/>
            <p:nvPr/>
          </p:nvSpPr>
          <p:spPr>
            <a:xfrm>
              <a:off x="3823375" y="257846"/>
              <a:ext cx="564364" cy="161554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08" name="Shape 329"/>
            <p:cNvSpPr/>
            <p:nvPr/>
          </p:nvSpPr>
          <p:spPr>
            <a:xfrm flipH="1" flipV="1">
              <a:off x="4483517" y="1994801"/>
              <a:ext cx="796658" cy="38477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09" name="Shape 330"/>
            <p:cNvSpPr/>
            <p:nvPr/>
          </p:nvSpPr>
          <p:spPr>
            <a:xfrm flipH="1">
              <a:off x="4387050" y="1236920"/>
              <a:ext cx="572077" cy="74166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10" name="Shape 331"/>
            <p:cNvSpPr/>
            <p:nvPr/>
          </p:nvSpPr>
          <p:spPr>
            <a:xfrm flipH="1">
              <a:off x="4226655" y="-1"/>
              <a:ext cx="910333" cy="238047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11" name="Shape 332"/>
            <p:cNvSpPr/>
            <p:nvPr/>
          </p:nvSpPr>
          <p:spPr>
            <a:xfrm flipV="1">
              <a:off x="2225299" y="1877140"/>
              <a:ext cx="615678" cy="224728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12" name="Shape 333"/>
            <p:cNvSpPr/>
            <p:nvPr/>
          </p:nvSpPr>
          <p:spPr>
            <a:xfrm>
              <a:off x="2858291" y="1875624"/>
              <a:ext cx="1564257" cy="7226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13" name="Shape 334"/>
            <p:cNvSpPr/>
            <p:nvPr/>
          </p:nvSpPr>
          <p:spPr>
            <a:xfrm>
              <a:off x="1308528" y="1488858"/>
              <a:ext cx="1536407" cy="38542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14" name="Shape 335"/>
            <p:cNvSpPr/>
            <p:nvPr/>
          </p:nvSpPr>
          <p:spPr>
            <a:xfrm rot="9642982">
              <a:off x="2106898" y="4074729"/>
              <a:ext cx="146049" cy="146049"/>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grpSp>
          <p:nvGrpSpPr>
            <p:cNvPr id="417" name="Group 338"/>
            <p:cNvGrpSpPr/>
            <p:nvPr/>
          </p:nvGrpSpPr>
          <p:grpSpPr>
            <a:xfrm>
              <a:off x="3658505" y="4361098"/>
              <a:ext cx="186087" cy="186086"/>
              <a:chOff x="0" y="0"/>
              <a:chExt cx="186085" cy="186085"/>
            </a:xfrm>
          </p:grpSpPr>
          <p:sp>
            <p:nvSpPr>
              <p:cNvPr id="415" name="Shape 336"/>
              <p:cNvSpPr/>
              <p:nvPr/>
            </p:nvSpPr>
            <p:spPr>
              <a:xfrm rot="9642982">
                <a:off x="47004" y="47002"/>
                <a:ext cx="92075" cy="9207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16" name="Shape 337"/>
              <p:cNvSpPr/>
              <p:nvPr/>
            </p:nvSpPr>
            <p:spPr>
              <a:xfrm rot="9642982">
                <a:off x="20017" y="20017"/>
                <a:ext cx="146049" cy="146049"/>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grpSp>
        <p:sp>
          <p:nvSpPr>
            <p:cNvPr id="418" name="Shape 339"/>
            <p:cNvSpPr/>
            <p:nvPr/>
          </p:nvSpPr>
          <p:spPr>
            <a:xfrm rot="9642982">
              <a:off x="1200434" y="6057516"/>
              <a:ext cx="82551" cy="80963"/>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19" name="Shape 340"/>
            <p:cNvSpPr/>
            <p:nvPr/>
          </p:nvSpPr>
          <p:spPr>
            <a:xfrm rot="9642982">
              <a:off x="3164172" y="5528879"/>
              <a:ext cx="92075" cy="9048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20" name="Shape 341"/>
            <p:cNvSpPr/>
            <p:nvPr/>
          </p:nvSpPr>
          <p:spPr>
            <a:xfrm rot="9642982">
              <a:off x="3021296" y="4795454"/>
              <a:ext cx="90489" cy="9048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21" name="Shape 342"/>
            <p:cNvSpPr/>
            <p:nvPr/>
          </p:nvSpPr>
          <p:spPr>
            <a:xfrm rot="9642982">
              <a:off x="3227672" y="4327140"/>
              <a:ext cx="80963" cy="82551"/>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22" name="Shape 343"/>
            <p:cNvSpPr/>
            <p:nvPr/>
          </p:nvSpPr>
          <p:spPr>
            <a:xfrm rot="9642982">
              <a:off x="732123" y="5401879"/>
              <a:ext cx="146049" cy="146049"/>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23" name="Shape 344"/>
            <p:cNvSpPr/>
            <p:nvPr/>
          </p:nvSpPr>
          <p:spPr>
            <a:xfrm rot="9642982">
              <a:off x="414621" y="3023803"/>
              <a:ext cx="80963" cy="825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24" name="Shape 345"/>
            <p:cNvSpPr/>
            <p:nvPr/>
          </p:nvSpPr>
          <p:spPr>
            <a:xfrm rot="9642982">
              <a:off x="1238534" y="2380865"/>
              <a:ext cx="82551" cy="80963"/>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25" name="Shape 346"/>
            <p:cNvSpPr/>
            <p:nvPr/>
          </p:nvSpPr>
          <p:spPr>
            <a:xfrm rot="9642982">
              <a:off x="1787809" y="936239"/>
              <a:ext cx="92075"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26" name="Shape 347"/>
            <p:cNvSpPr/>
            <p:nvPr/>
          </p:nvSpPr>
          <p:spPr>
            <a:xfrm rot="9642982">
              <a:off x="2200559" y="1685540"/>
              <a:ext cx="80963" cy="825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27" name="Shape 348"/>
            <p:cNvSpPr/>
            <p:nvPr/>
          </p:nvSpPr>
          <p:spPr>
            <a:xfrm rot="9642982">
              <a:off x="332071" y="4222365"/>
              <a:ext cx="92075"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28" name="Shape 349"/>
            <p:cNvSpPr/>
            <p:nvPr/>
          </p:nvSpPr>
          <p:spPr>
            <a:xfrm flipH="1" flipV="1">
              <a:off x="1239783" y="1533301"/>
              <a:ext cx="41946" cy="868037"/>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29" name="Shape 350"/>
            <p:cNvSpPr/>
            <p:nvPr/>
          </p:nvSpPr>
          <p:spPr>
            <a:xfrm flipV="1">
              <a:off x="382743" y="1439036"/>
              <a:ext cx="851152" cy="278535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30" name="Shape 351"/>
            <p:cNvSpPr/>
            <p:nvPr/>
          </p:nvSpPr>
          <p:spPr>
            <a:xfrm flipV="1">
              <a:off x="451784" y="1525468"/>
              <a:ext cx="740057" cy="153775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31" name="Shape 352"/>
            <p:cNvSpPr/>
            <p:nvPr/>
          </p:nvSpPr>
          <p:spPr>
            <a:xfrm flipH="1" flipV="1">
              <a:off x="1255342" y="1485047"/>
              <a:ext cx="1257018" cy="1655108"/>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32" name="Shape 353"/>
            <p:cNvSpPr/>
            <p:nvPr/>
          </p:nvSpPr>
          <p:spPr>
            <a:xfrm rot="9642982">
              <a:off x="2446621" y="3079365"/>
              <a:ext cx="90489" cy="920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33" name="Shape 354"/>
            <p:cNvSpPr/>
            <p:nvPr/>
          </p:nvSpPr>
          <p:spPr>
            <a:xfrm flipH="1">
              <a:off x="1209991" y="956536"/>
              <a:ext cx="619055" cy="53566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34" name="Shape 355"/>
            <p:cNvSpPr/>
            <p:nvPr/>
          </p:nvSpPr>
          <p:spPr>
            <a:xfrm flipH="1" flipV="1">
              <a:off x="1202063" y="1448660"/>
              <a:ext cx="939712" cy="268514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35" name="Shape 356"/>
            <p:cNvSpPr/>
            <p:nvPr/>
          </p:nvSpPr>
          <p:spPr>
            <a:xfrm rot="9642982">
              <a:off x="2002123" y="1604579"/>
              <a:ext cx="122237" cy="12223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36" name="Shape 357"/>
            <p:cNvSpPr/>
            <p:nvPr/>
          </p:nvSpPr>
          <p:spPr>
            <a:xfrm rot="9642982">
              <a:off x="1835437" y="1563303"/>
              <a:ext cx="146049" cy="1460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37" name="Shape 358"/>
            <p:cNvSpPr/>
            <p:nvPr/>
          </p:nvSpPr>
          <p:spPr>
            <a:xfrm flipH="1">
              <a:off x="2052430" y="252907"/>
              <a:ext cx="1732943" cy="1414286"/>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38" name="Shape 359"/>
            <p:cNvSpPr/>
            <p:nvPr/>
          </p:nvSpPr>
          <p:spPr>
            <a:xfrm flipV="1">
              <a:off x="806290" y="4152345"/>
              <a:ext cx="1364545" cy="129256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39" name="Shape 360"/>
            <p:cNvSpPr/>
            <p:nvPr/>
          </p:nvSpPr>
          <p:spPr>
            <a:xfrm flipV="1">
              <a:off x="1264520" y="4146785"/>
              <a:ext cx="911635" cy="189106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40" name="Shape 361"/>
            <p:cNvSpPr/>
            <p:nvPr/>
          </p:nvSpPr>
          <p:spPr>
            <a:xfrm flipH="1" flipV="1">
              <a:off x="2172635" y="4154739"/>
              <a:ext cx="867057" cy="678175"/>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41" name="Shape 362"/>
            <p:cNvSpPr/>
            <p:nvPr/>
          </p:nvSpPr>
          <p:spPr>
            <a:xfrm flipH="1" flipV="1">
              <a:off x="2159043" y="4103311"/>
              <a:ext cx="1037117" cy="1447783"/>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42" name="Shape 363"/>
            <p:cNvSpPr/>
            <p:nvPr/>
          </p:nvSpPr>
          <p:spPr>
            <a:xfrm flipH="1" flipV="1">
              <a:off x="2135096" y="4155011"/>
              <a:ext cx="1562848" cy="26329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43" name="Shape 364"/>
            <p:cNvSpPr/>
            <p:nvPr/>
          </p:nvSpPr>
          <p:spPr>
            <a:xfrm flipH="1" flipV="1">
              <a:off x="2857288" y="1945082"/>
              <a:ext cx="396275" cy="2405091"/>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44" name="Shape 365"/>
            <p:cNvSpPr/>
            <p:nvPr/>
          </p:nvSpPr>
          <p:spPr>
            <a:xfrm rot="9642982">
              <a:off x="3361023" y="4328728"/>
              <a:ext cx="123825" cy="12382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45" name="Shape 366"/>
            <p:cNvSpPr/>
            <p:nvPr/>
          </p:nvSpPr>
          <p:spPr>
            <a:xfrm rot="9642982">
              <a:off x="874994" y="1141026"/>
              <a:ext cx="36515" cy="36513"/>
            </a:xfrm>
            <a:prstGeom prst="ellipse">
              <a:avLst/>
            </a:prstGeom>
            <a:noFill/>
            <a:ln w="254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46" name="Shape 367"/>
            <p:cNvSpPr/>
            <p:nvPr/>
          </p:nvSpPr>
          <p:spPr>
            <a:xfrm flipH="1" flipV="1">
              <a:off x="898556" y="1166893"/>
              <a:ext cx="278313" cy="22290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47" name="Shape 368"/>
            <p:cNvSpPr/>
            <p:nvPr/>
          </p:nvSpPr>
          <p:spPr>
            <a:xfrm flipH="1" flipV="1">
              <a:off x="459629" y="1274644"/>
              <a:ext cx="710081" cy="159802"/>
            </a:xfrm>
            <a:prstGeom prst="line">
              <a:avLst/>
            </a:prstGeom>
            <a:noFill/>
            <a:ln w="12700" cap="flat">
              <a:solidFill>
                <a:srgbClr val="000000"/>
              </a:solidFill>
              <a:prstDash val="solid"/>
              <a:miter lim="400000"/>
            </a:ln>
            <a:effectLst/>
          </p:spPr>
          <p:txBody>
            <a:bodyPr wrap="square" lIns="45718" tIns="45718" rIns="45718" bIns="45718" numCol="1" anchor="t">
              <a:noAutofit/>
            </a:bodyPr>
            <a:lstStyle/>
            <a:p>
              <a:endParaRPr/>
            </a:p>
          </p:txBody>
        </p:sp>
        <p:sp>
          <p:nvSpPr>
            <p:cNvPr id="448" name="Shape 369"/>
            <p:cNvSpPr/>
            <p:nvPr/>
          </p:nvSpPr>
          <p:spPr>
            <a:xfrm rot="9642982">
              <a:off x="1935448" y="3654040"/>
              <a:ext cx="103187" cy="1079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49" name="Shape 370"/>
            <p:cNvSpPr/>
            <p:nvPr/>
          </p:nvSpPr>
          <p:spPr>
            <a:xfrm rot="9642982">
              <a:off x="1897346" y="3506402"/>
              <a:ext cx="79375" cy="79375"/>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50" name="Shape 371"/>
            <p:cNvSpPr/>
            <p:nvPr/>
          </p:nvSpPr>
          <p:spPr>
            <a:xfrm rot="9642982">
              <a:off x="1833848" y="3357179"/>
              <a:ext cx="103187" cy="107949"/>
            </a:xfrm>
            <a:prstGeom prst="ellipse">
              <a:avLst/>
            </a:prstGeom>
            <a:noFill/>
            <a:ln w="50800" cap="flat">
              <a:solidFill>
                <a:srgbClr val="000000"/>
              </a:solidFill>
              <a:prstDash val="solid"/>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sp>
          <p:nvSpPr>
            <p:cNvPr id="451" name="Shape 372"/>
            <p:cNvSpPr/>
            <p:nvPr/>
          </p:nvSpPr>
          <p:spPr>
            <a:xfrm rot="9642982">
              <a:off x="1795746" y="3198427"/>
              <a:ext cx="79375" cy="77787"/>
            </a:xfrm>
            <a:prstGeom prst="ellipse">
              <a:avLst/>
            </a:prstGeom>
            <a:solidFill>
              <a:srgbClr val="000000"/>
            </a:solidFill>
            <a:ln w="12700" cap="flat">
              <a:noFill/>
              <a:miter lim="400000"/>
            </a:ln>
            <a:effectLst/>
          </p:spPr>
          <p:txBody>
            <a:bodyPr wrap="square" lIns="0" tIns="0" rIns="0" bIns="0" numCol="1" anchor="ctr">
              <a:noAutofit/>
            </a:bodyPr>
            <a:lstStyle/>
            <a:p>
              <a:pPr algn="ctr">
                <a:defRPr sz="3200">
                  <a:solidFill>
                    <a:srgbClr val="FFFFFF"/>
                  </a:solidFill>
                  <a:effectLst>
                    <a:outerShdw blurRad="25400" dist="23998" dir="2700000" rotWithShape="0">
                      <a:srgbClr val="000000">
                        <a:alpha val="31033"/>
                      </a:srgbClr>
                    </a:outerShdw>
                  </a:effectLst>
                  <a:latin typeface="Helvetica Light"/>
                  <a:ea typeface="Helvetica Light"/>
                  <a:cs typeface="Helvetica Light"/>
                  <a:sym typeface="Helvetica Light"/>
                </a:defRPr>
              </a:pPr>
              <a:endParaRPr/>
            </a:p>
          </p:txBody>
        </p:sp>
      </p:grpSp>
      <p:sp>
        <p:nvSpPr>
          <p:cNvPr id="453" name="CNN-Based Text Image Super-Resolution Tailored for OCR"/>
          <p:cNvSpPr txBox="1"/>
          <p:nvPr/>
        </p:nvSpPr>
        <p:spPr>
          <a:xfrm>
            <a:off x="5809007" y="1047032"/>
            <a:ext cx="16507818" cy="193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6000" b="1">
                <a:latin typeface="+mj-lt"/>
                <a:ea typeface="+mj-ea"/>
                <a:cs typeface="+mj-cs"/>
                <a:sym typeface="Helvetica"/>
              </a:defRPr>
            </a:lvl1pPr>
          </a:lstStyle>
          <a:p>
            <a:r>
              <a:t>CNN-Based Text Image Super-Resolution Tailored for OCR </a:t>
            </a:r>
          </a:p>
        </p:txBody>
      </p:sp>
      <p:sp>
        <p:nvSpPr>
          <p:cNvPr id="454" name="矩形 42"/>
          <p:cNvSpPr txBox="1"/>
          <p:nvPr/>
        </p:nvSpPr>
        <p:spPr>
          <a:xfrm>
            <a:off x="3304555" y="3922480"/>
            <a:ext cx="3310442" cy="929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marL="451183" indent="-451183">
              <a:lnSpc>
                <a:spcPct val="200000"/>
              </a:lnSpc>
              <a:buSzPct val="100000"/>
              <a:buChar char="•"/>
              <a:defRPr sz="5500" b="1">
                <a:latin typeface="+mj-lt"/>
                <a:ea typeface="+mj-ea"/>
                <a:cs typeface="+mj-cs"/>
                <a:sym typeface="Helvetica"/>
              </a:defRPr>
            </a:lvl1pPr>
          </a:lstStyle>
          <a:p>
            <a:r>
              <a:rPr dirty="0"/>
              <a:t>Padding</a:t>
            </a:r>
          </a:p>
        </p:txBody>
      </p:sp>
      <p:sp>
        <p:nvSpPr>
          <p:cNvPr id="455" name="Loss Function"/>
          <p:cNvSpPr txBox="1"/>
          <p:nvPr/>
        </p:nvSpPr>
        <p:spPr>
          <a:xfrm>
            <a:off x="3308327" y="6646328"/>
            <a:ext cx="5338341" cy="93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451183" indent="-451183">
              <a:lnSpc>
                <a:spcPct val="200000"/>
              </a:lnSpc>
              <a:buSzPct val="100000"/>
              <a:buChar char="•"/>
              <a:defRPr sz="5500" b="1">
                <a:latin typeface="+mj-lt"/>
                <a:ea typeface="+mj-ea"/>
                <a:cs typeface="+mj-cs"/>
                <a:sym typeface="Helvetica"/>
              </a:defRPr>
            </a:lvl1pPr>
          </a:lstStyle>
          <a:p>
            <a:r>
              <a:rPr dirty="0"/>
              <a:t>Loss Function</a:t>
            </a:r>
          </a:p>
        </p:txBody>
      </p:sp>
      <p:sp>
        <p:nvSpPr>
          <p:cNvPr id="456" name="Propose a new loss function when training CNN for text image SR to facilitate OCR"/>
          <p:cNvSpPr txBox="1"/>
          <p:nvPr/>
        </p:nvSpPr>
        <p:spPr>
          <a:xfrm>
            <a:off x="4273831" y="7711114"/>
            <a:ext cx="16120710" cy="13817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300"/>
            </a:lvl1pPr>
          </a:lstStyle>
          <a:p>
            <a:r>
              <a:t>Propose a new loss function when training CNN for text image SR to facilitate OCR</a:t>
            </a:r>
          </a:p>
        </p:txBody>
      </p:sp>
      <p:sp>
        <p:nvSpPr>
          <p:cNvPr id="457" name="Propose a simple yet effective image padding method to refine the image boundaries during SR"/>
          <p:cNvSpPr txBox="1"/>
          <p:nvPr/>
        </p:nvSpPr>
        <p:spPr>
          <a:xfrm>
            <a:off x="4181894" y="5206652"/>
            <a:ext cx="16120710" cy="13817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300"/>
            </a:lvl1pPr>
          </a:lstStyle>
          <a:p>
            <a:r>
              <a:t>Propose a simple yet effective image padding method to refine the image boundaries during SR</a:t>
            </a:r>
          </a:p>
        </p:txBody>
      </p:sp>
      <p:sp>
        <p:nvSpPr>
          <p:cNvPr id="458" name="矩形 42"/>
          <p:cNvSpPr txBox="1"/>
          <p:nvPr/>
        </p:nvSpPr>
        <p:spPr>
          <a:xfrm>
            <a:off x="3295994" y="8723530"/>
            <a:ext cx="2861357" cy="15224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marL="451183" indent="-451183">
              <a:lnSpc>
                <a:spcPct val="200000"/>
              </a:lnSpc>
              <a:buSzPct val="100000"/>
              <a:buChar char="•"/>
              <a:defRPr sz="5500" b="1">
                <a:latin typeface="+mj-lt"/>
                <a:ea typeface="+mj-ea"/>
                <a:cs typeface="+mj-cs"/>
                <a:sym typeface="Helvetica"/>
              </a:defRPr>
            </a:lvl1pPr>
          </a:lstStyle>
          <a:p>
            <a:r>
              <a:rPr dirty="0"/>
              <a:t>Inspire</a:t>
            </a:r>
          </a:p>
        </p:txBody>
      </p:sp>
      <p:sp>
        <p:nvSpPr>
          <p:cNvPr id="459" name="More efficient network which can generate highly detailed textures replace SRCNN"/>
          <p:cNvSpPr txBox="1"/>
          <p:nvPr/>
        </p:nvSpPr>
        <p:spPr>
          <a:xfrm>
            <a:off x="4198047" y="10183254"/>
            <a:ext cx="16120710" cy="14260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431131" indent="-431131">
              <a:buSzPct val="100000"/>
              <a:buChar char="•"/>
              <a:defRPr sz="4300"/>
            </a:lvl1pPr>
          </a:lstStyle>
          <a:p>
            <a:pPr marL="0" indent="0">
              <a:buNone/>
            </a:pPr>
            <a:r>
              <a:rPr dirty="0"/>
              <a:t>More efficient network which can generate highly detailed textures replace SRCNN</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454"/>
                                        </p:tgtEl>
                                        <p:attrNameLst>
                                          <p:attrName>style.visibility</p:attrName>
                                        </p:attrNameLst>
                                      </p:cBhvr>
                                      <p:to>
                                        <p:strVal val="visible"/>
                                      </p:to>
                                    </p:set>
                                    <p:animEffect transition="in" filter="dissolve">
                                      <p:cBhvr>
                                        <p:cTn id="7" dur="500"/>
                                        <p:tgtEl>
                                          <p:spTgt spid="454"/>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458"/>
                                        </p:tgtEl>
                                        <p:attrNameLst>
                                          <p:attrName>style.visibility</p:attrName>
                                        </p:attrNameLst>
                                      </p:cBhvr>
                                      <p:to>
                                        <p:strVal val="visible"/>
                                      </p:to>
                                    </p:set>
                                    <p:animEffect transition="in" filter="dissolve">
                                      <p:cBhvr>
                                        <p:cTn id="11" dur="5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 grpId="0" animBg="1" advAuto="0"/>
      <p:bldP spid="458" grpId="0" animBg="1" advAuto="0"/>
    </p:bldLst>
  </p:timing>
</p:sld>
</file>

<file path=ppt/theme/theme1.xml><?xml version="1.0" encoding="utf-8"?>
<a:theme xmlns:a="http://schemas.openxmlformats.org/drawingml/2006/main" name="Gradient">
  <a:themeElements>
    <a:clrScheme name="Gradient">
      <a:dk1>
        <a:srgbClr val="000000"/>
      </a:dk1>
      <a:lt1>
        <a:srgbClr val="FFFFFF"/>
      </a:lt1>
      <a:dk2>
        <a:srgbClr val="A7A7A7"/>
      </a:dk2>
      <a:lt2>
        <a:srgbClr val="535353"/>
      </a:lt2>
      <a:accent1>
        <a:srgbClr val="272049"/>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Gradient">
      <a:majorFont>
        <a:latin typeface="Helvetica"/>
        <a:ea typeface="Helvetica"/>
        <a:cs typeface="Helvetica"/>
      </a:majorFont>
      <a:minorFont>
        <a:latin typeface="Helvetica Neue"/>
        <a:ea typeface="Helvetica Neue"/>
        <a:cs typeface="Helvetica Neue"/>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76200" dir="18900000" rotWithShape="0">
            <a:srgbClr val="000000">
              <a:alpha val="8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A7A7A7"/>
      </a:dk2>
      <a:lt2>
        <a:srgbClr val="535353"/>
      </a:lt2>
      <a:accent1>
        <a:srgbClr val="272049"/>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Gradient">
      <a:majorFont>
        <a:latin typeface="Helvetica"/>
        <a:ea typeface="Helvetica"/>
        <a:cs typeface="Helvetica"/>
      </a:majorFont>
      <a:minorFont>
        <a:latin typeface="Helvetica Neue"/>
        <a:ea typeface="Helvetica Neue"/>
        <a:cs typeface="Helvetica Neue"/>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76200" dir="18900000" rotWithShape="0">
            <a:srgbClr val="000000">
              <a:alpha val="8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333</TotalTime>
  <Words>1942</Words>
  <Application>Microsoft Office PowerPoint</Application>
  <PresentationFormat>自定义</PresentationFormat>
  <Paragraphs>224</Paragraphs>
  <Slides>35</Slides>
  <Notes>30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35</vt:i4>
      </vt:variant>
    </vt:vector>
  </HeadingPairs>
  <TitlesOfParts>
    <vt:vector size="41" baseType="lpstr">
      <vt:lpstr>Helvetica Light</vt:lpstr>
      <vt:lpstr>Helvetica Neue</vt:lpstr>
      <vt:lpstr>方正兰亭细黑_GBK_M</vt:lpstr>
      <vt:lpstr>微软雅黑 Light</vt:lpstr>
      <vt:lpstr>Helvetica</vt:lpstr>
      <vt:lpstr>Gradient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 </cp:lastModifiedBy>
  <cp:revision>75</cp:revision>
  <dcterms:modified xsi:type="dcterms:W3CDTF">2019-12-30T05:28:57Z</dcterms:modified>
</cp:coreProperties>
</file>